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8"/>
  </p:notesMasterIdLst>
  <p:sldIdLst>
    <p:sldId id="256" r:id="rId2"/>
    <p:sldId id="289" r:id="rId3"/>
    <p:sldId id="293" r:id="rId4"/>
    <p:sldId id="290" r:id="rId5"/>
    <p:sldId id="294" r:id="rId6"/>
    <p:sldId id="291" r:id="rId7"/>
    <p:sldId id="295" r:id="rId8"/>
    <p:sldId id="296" r:id="rId9"/>
    <p:sldId id="297" r:id="rId10"/>
    <p:sldId id="298" r:id="rId11"/>
    <p:sldId id="299" r:id="rId12"/>
    <p:sldId id="300" r:id="rId13"/>
    <p:sldId id="304" r:id="rId14"/>
    <p:sldId id="302" r:id="rId15"/>
    <p:sldId id="303" r:id="rId16"/>
    <p:sldId id="301" r:id="rId17"/>
  </p:sldIdLst>
  <p:sldSz cx="9144000" cy="5143500" type="screen16x9"/>
  <p:notesSz cx="6858000" cy="9144000"/>
  <p:embeddedFontLst>
    <p:embeddedFont>
      <p:font typeface="Fira Sans Extra Condensed" panose="020B0604020202020204" charset="0"/>
      <p:regular r:id="rId19"/>
      <p:bold r:id="rId20"/>
      <p:italic r:id="rId21"/>
      <p:boldItalic r:id="rId22"/>
    </p:embeddedFont>
    <p:embeddedFont>
      <p:font typeface="Fira Sans Extra Condensed Medium" panose="020B0604020202020204" charset="0"/>
      <p:regular r:id="rId23"/>
      <p:bold r:id="rId24"/>
      <p:italic r:id="rId25"/>
      <p:boldItalic r:id="rId26"/>
    </p:embeddedFont>
    <p:embeddedFont>
      <p:font typeface="Roboto"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820" autoAdjust="0"/>
    <p:restoredTop sz="94650"/>
  </p:normalViewPr>
  <p:slideViewPr>
    <p:cSldViewPr snapToGrid="0" snapToObjects="1">
      <p:cViewPr>
        <p:scale>
          <a:sx n="125" d="100"/>
          <a:sy n="125" d="100"/>
        </p:scale>
        <p:origin x="1596" y="5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990942932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990942932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56005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990942932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990942932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58341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990942932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990942932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07140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990942932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990942932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28641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990942932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990942932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6914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990942932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990942932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88824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3"/>
        <p:cNvGrpSpPr/>
        <p:nvPr/>
      </p:nvGrpSpPr>
      <p:grpSpPr>
        <a:xfrm>
          <a:off x="0" y="0"/>
          <a:ext cx="0" cy="0"/>
          <a:chOff x="0" y="0"/>
          <a:chExt cx="0" cy="0"/>
        </a:xfrm>
      </p:grpSpPr>
      <p:sp>
        <p:nvSpPr>
          <p:cNvPr id="1714" name="Google Shape;1714;g9909429321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5" name="Google Shape;1715;g9909429321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3816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95410175b8_0_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95410175b8_0_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2725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0"/>
        <p:cNvGrpSpPr/>
        <p:nvPr/>
      </p:nvGrpSpPr>
      <p:grpSpPr>
        <a:xfrm>
          <a:off x="0" y="0"/>
          <a:ext cx="0" cy="0"/>
          <a:chOff x="0" y="0"/>
          <a:chExt cx="0" cy="0"/>
        </a:xfrm>
      </p:grpSpPr>
      <p:sp>
        <p:nvSpPr>
          <p:cNvPr id="1471" name="Google Shape;1471;g9909429321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 name="Google Shape;1472;g9909429321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32119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g990942932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 name="Google Shape;914;g990942932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614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
        <p:cNvGrpSpPr/>
        <p:nvPr/>
      </p:nvGrpSpPr>
      <p:grpSpPr>
        <a:xfrm>
          <a:off x="0" y="0"/>
          <a:ext cx="0" cy="0"/>
          <a:chOff x="0" y="0"/>
          <a:chExt cx="0" cy="0"/>
        </a:xfrm>
      </p:grpSpPr>
      <p:sp>
        <p:nvSpPr>
          <p:cNvPr id="1207" name="Google Shape;1207;g9909429321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8" name="Google Shape;1208;g990942932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41118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g990942932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 name="Google Shape;914;g990942932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19386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990942932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990942932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7193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9909429321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9909429321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24013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990942932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990942932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6545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23408" y="-325592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23400" y="-116637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160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1600"/>
              </a:spcBef>
              <a:spcAft>
                <a:spcPts val="0"/>
              </a:spcAft>
              <a:buSzPts val="1200"/>
              <a:buChar char="○"/>
              <a:defRPr/>
            </a:lvl2pPr>
            <a:lvl3pPr marL="1371600" lvl="2" indent="-304800">
              <a:spcBef>
                <a:spcPts val="1600"/>
              </a:spcBef>
              <a:spcAft>
                <a:spcPts val="0"/>
              </a:spcAft>
              <a:buSzPts val="1200"/>
              <a:buChar char="■"/>
              <a:defRPr/>
            </a:lvl3pPr>
            <a:lvl4pPr marL="1828800" lvl="3" indent="-304800">
              <a:spcBef>
                <a:spcPts val="1600"/>
              </a:spcBef>
              <a:spcAft>
                <a:spcPts val="0"/>
              </a:spcAft>
              <a:buSzPts val="1200"/>
              <a:buChar char="●"/>
              <a:defRPr/>
            </a:lvl4pPr>
            <a:lvl5pPr marL="2286000" lvl="4" indent="-304800">
              <a:spcBef>
                <a:spcPts val="1600"/>
              </a:spcBef>
              <a:spcAft>
                <a:spcPts val="0"/>
              </a:spcAft>
              <a:buSzPts val="1200"/>
              <a:buChar char="○"/>
              <a:defRPr/>
            </a:lvl5pPr>
            <a:lvl6pPr marL="2743200" lvl="5" indent="-304800">
              <a:spcBef>
                <a:spcPts val="1600"/>
              </a:spcBef>
              <a:spcAft>
                <a:spcPts val="0"/>
              </a:spcAft>
              <a:buSzPts val="1200"/>
              <a:buChar char="■"/>
              <a:defRPr/>
            </a:lvl6pPr>
            <a:lvl7pPr marL="3200400" lvl="6" indent="-304800">
              <a:spcBef>
                <a:spcPts val="1600"/>
              </a:spcBef>
              <a:spcAft>
                <a:spcPts val="0"/>
              </a:spcAft>
              <a:buSzPts val="1200"/>
              <a:buChar char="●"/>
              <a:defRPr/>
            </a:lvl7pPr>
            <a:lvl8pPr marL="3657600" lvl="7" indent="-304800">
              <a:spcBef>
                <a:spcPts val="1600"/>
              </a:spcBef>
              <a:spcAft>
                <a:spcPts val="0"/>
              </a:spcAft>
              <a:buSzPts val="1200"/>
              <a:buChar char="○"/>
              <a:defRPr/>
            </a:lvl8pPr>
            <a:lvl9pPr marL="4114800" lvl="8" indent="-304800">
              <a:spcBef>
                <a:spcPts val="1600"/>
              </a:spcBef>
              <a:spcAft>
                <a:spcPts val="1600"/>
              </a:spcAft>
              <a:buSzPts val="1200"/>
              <a:buChar char="■"/>
              <a:defRPr/>
            </a:lvl9pPr>
          </a:lstStyle>
          <a:p>
            <a:endParaRPr/>
          </a:p>
        </p:txBody>
      </p:sp>
      <p:sp>
        <p:nvSpPr>
          <p:cNvPr id="17" name="Google Shape;1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 name="Google Shape;21;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5" name="Google Shape;3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6" name="Google Shape;3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1600"/>
              </a:spcBef>
              <a:spcAft>
                <a:spcPts val="0"/>
              </a:spcAft>
              <a:buSzPts val="1200"/>
              <a:buChar char="○"/>
              <a:defRPr/>
            </a:lvl2pPr>
            <a:lvl3pPr marL="1371600" lvl="2" indent="-304800">
              <a:spcBef>
                <a:spcPts val="1600"/>
              </a:spcBef>
              <a:spcAft>
                <a:spcPts val="0"/>
              </a:spcAft>
              <a:buSzPts val="1200"/>
              <a:buChar char="■"/>
              <a:defRPr/>
            </a:lvl3pPr>
            <a:lvl4pPr marL="1828800" lvl="3" indent="-304800">
              <a:spcBef>
                <a:spcPts val="1600"/>
              </a:spcBef>
              <a:spcAft>
                <a:spcPts val="0"/>
              </a:spcAft>
              <a:buSzPts val="1200"/>
              <a:buChar char="●"/>
              <a:defRPr/>
            </a:lvl4pPr>
            <a:lvl5pPr marL="2286000" lvl="4" indent="-304800">
              <a:spcBef>
                <a:spcPts val="1600"/>
              </a:spcBef>
              <a:spcAft>
                <a:spcPts val="0"/>
              </a:spcAft>
              <a:buSzPts val="1200"/>
              <a:buChar char="○"/>
              <a:defRPr/>
            </a:lvl5pPr>
            <a:lvl6pPr marL="2743200" lvl="5" indent="-304800">
              <a:spcBef>
                <a:spcPts val="1600"/>
              </a:spcBef>
              <a:spcAft>
                <a:spcPts val="0"/>
              </a:spcAft>
              <a:buSzPts val="1200"/>
              <a:buChar char="■"/>
              <a:defRPr/>
            </a:lvl6pPr>
            <a:lvl7pPr marL="3200400" lvl="6" indent="-304800">
              <a:spcBef>
                <a:spcPts val="1600"/>
              </a:spcBef>
              <a:spcAft>
                <a:spcPts val="0"/>
              </a:spcAft>
              <a:buSzPts val="1200"/>
              <a:buChar char="●"/>
              <a:defRPr/>
            </a:lvl7pPr>
            <a:lvl8pPr marL="3657600" lvl="7" indent="-304800">
              <a:spcBef>
                <a:spcPts val="1600"/>
              </a:spcBef>
              <a:spcAft>
                <a:spcPts val="0"/>
              </a:spcAft>
              <a:buSzPts val="1200"/>
              <a:buChar char="○"/>
              <a:defRPr/>
            </a:lvl8pPr>
            <a:lvl9pPr marL="4114800" lvl="8" indent="-304800">
              <a:spcBef>
                <a:spcPts val="1600"/>
              </a:spcBef>
              <a:spcAft>
                <a:spcPts val="1600"/>
              </a:spcAft>
              <a:buSzPts val="1200"/>
              <a:buChar char="■"/>
              <a:defRPr/>
            </a:lvl9pPr>
          </a:lstStyle>
          <a:p>
            <a:endParaRPr/>
          </a:p>
        </p:txBody>
      </p:sp>
      <p:sp>
        <p:nvSpPr>
          <p:cNvPr id="37" name="Google Shape;37;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200"/>
              <a:buNone/>
              <a:defRPr/>
            </a:lvl1pPr>
          </a:lstStyle>
          <a:p>
            <a:endParaRPr/>
          </a:p>
        </p:txBody>
      </p:sp>
      <p:sp>
        <p:nvSpPr>
          <p:cNvPr id="40" name="Google Shape;4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80000" y="307450"/>
            <a:ext cx="8784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Fira Sans Extra Condensed"/>
              <a:buNone/>
              <a:defRPr sz="2400" b="1">
                <a:solidFill>
                  <a:schemeClr val="dk1"/>
                </a:solidFill>
                <a:latin typeface="Fira Sans Extra Condensed"/>
                <a:ea typeface="Fira Sans Extra Condensed"/>
                <a:cs typeface="Fira Sans Extra Condensed"/>
                <a:sym typeface="Fira Sans Extra Condensed"/>
              </a:defRPr>
            </a:lvl1pPr>
            <a:lvl2pPr lvl="1" algn="ctr">
              <a:spcBef>
                <a:spcPts val="0"/>
              </a:spcBef>
              <a:spcAft>
                <a:spcPts val="0"/>
              </a:spcAft>
              <a:buClr>
                <a:schemeClr val="dk1"/>
              </a:buClr>
              <a:buSzPts val="2800"/>
              <a:buNone/>
              <a:defRPr sz="2800">
                <a:solidFill>
                  <a:schemeClr val="dk1"/>
                </a:solidFill>
              </a:defRPr>
            </a:lvl2pPr>
            <a:lvl3pPr lvl="2" algn="ctr">
              <a:spcBef>
                <a:spcPts val="0"/>
              </a:spcBef>
              <a:spcAft>
                <a:spcPts val="0"/>
              </a:spcAft>
              <a:buClr>
                <a:schemeClr val="dk1"/>
              </a:buClr>
              <a:buSzPts val="2800"/>
              <a:buNone/>
              <a:defRPr sz="2800">
                <a:solidFill>
                  <a:schemeClr val="dk1"/>
                </a:solidFill>
              </a:defRPr>
            </a:lvl3pPr>
            <a:lvl4pPr lvl="3" algn="ctr">
              <a:spcBef>
                <a:spcPts val="0"/>
              </a:spcBef>
              <a:spcAft>
                <a:spcPts val="0"/>
              </a:spcAft>
              <a:buClr>
                <a:schemeClr val="dk1"/>
              </a:buClr>
              <a:buSzPts val="2800"/>
              <a:buNone/>
              <a:defRPr sz="2800">
                <a:solidFill>
                  <a:schemeClr val="dk1"/>
                </a:solidFill>
              </a:defRPr>
            </a:lvl4pPr>
            <a:lvl5pPr lvl="4" algn="ctr">
              <a:spcBef>
                <a:spcPts val="0"/>
              </a:spcBef>
              <a:spcAft>
                <a:spcPts val="0"/>
              </a:spcAft>
              <a:buClr>
                <a:schemeClr val="dk1"/>
              </a:buClr>
              <a:buSzPts val="2800"/>
              <a:buNone/>
              <a:defRPr sz="2800">
                <a:solidFill>
                  <a:schemeClr val="dk1"/>
                </a:solidFill>
              </a:defRPr>
            </a:lvl5pPr>
            <a:lvl6pPr lvl="5" algn="ctr">
              <a:spcBef>
                <a:spcPts val="0"/>
              </a:spcBef>
              <a:spcAft>
                <a:spcPts val="0"/>
              </a:spcAft>
              <a:buClr>
                <a:schemeClr val="dk1"/>
              </a:buClr>
              <a:buSzPts val="2800"/>
              <a:buNone/>
              <a:defRPr sz="2800">
                <a:solidFill>
                  <a:schemeClr val="dk1"/>
                </a:solidFill>
              </a:defRPr>
            </a:lvl6pPr>
            <a:lvl7pPr lvl="6" algn="ctr">
              <a:spcBef>
                <a:spcPts val="0"/>
              </a:spcBef>
              <a:spcAft>
                <a:spcPts val="0"/>
              </a:spcAft>
              <a:buClr>
                <a:schemeClr val="dk1"/>
              </a:buClr>
              <a:buSzPts val="2800"/>
              <a:buNone/>
              <a:defRPr sz="2800">
                <a:solidFill>
                  <a:schemeClr val="dk1"/>
                </a:solidFill>
              </a:defRPr>
            </a:lvl7pPr>
            <a:lvl8pPr lvl="7" algn="ctr">
              <a:spcBef>
                <a:spcPts val="0"/>
              </a:spcBef>
              <a:spcAft>
                <a:spcPts val="0"/>
              </a:spcAft>
              <a:buClr>
                <a:schemeClr val="dk1"/>
              </a:buClr>
              <a:buSzPts val="2800"/>
              <a:buNone/>
              <a:defRPr sz="2800">
                <a:solidFill>
                  <a:schemeClr val="dk1"/>
                </a:solidFill>
              </a:defRPr>
            </a:lvl8pPr>
            <a:lvl9pPr lvl="8" algn="ctr">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15000"/>
              </a:lnSpc>
              <a:spcBef>
                <a:spcPts val="1600"/>
              </a:spcBef>
              <a:spcAft>
                <a:spcPts val="160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113">
          <p15:clr>
            <a:srgbClr val="EA4335"/>
          </p15:clr>
        </p15:guide>
        <p15:guide id="4" orient="horz" pos="113">
          <p15:clr>
            <a:srgbClr val="EA4335"/>
          </p15:clr>
        </p15:guide>
        <p15:guide id="5" orient="horz" pos="3127">
          <p15:clr>
            <a:srgbClr val="EA4335"/>
          </p15:clr>
        </p15:guide>
        <p15:guide id="6" pos="5647">
          <p15:clr>
            <a:srgbClr val="EA4335"/>
          </p15:clr>
        </p15:guide>
        <p15:guide id="7" pos="1497">
          <p15:clr>
            <a:srgbClr val="EA4335"/>
          </p15:clr>
        </p15:guide>
        <p15:guide id="8" pos="4263">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hyperlink" Target="http://localhost:8000/index.html"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2843200" y="1989396"/>
            <a:ext cx="6221669" cy="1136942"/>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b="1" dirty="0"/>
              <a:t>Air Pollution and Health</a:t>
            </a:r>
            <a:endParaRPr dirty="0"/>
          </a:p>
        </p:txBody>
      </p:sp>
      <p:grpSp>
        <p:nvGrpSpPr>
          <p:cNvPr id="57" name="Google Shape;57;p15"/>
          <p:cNvGrpSpPr/>
          <p:nvPr/>
        </p:nvGrpSpPr>
        <p:grpSpPr>
          <a:xfrm>
            <a:off x="3274698" y="390581"/>
            <a:ext cx="1297314" cy="1282862"/>
            <a:chOff x="2773410" y="272524"/>
            <a:chExt cx="1470044" cy="1453667"/>
          </a:xfrm>
        </p:grpSpPr>
        <p:sp>
          <p:nvSpPr>
            <p:cNvPr id="58" name="Google Shape;58;p15"/>
            <p:cNvSpPr/>
            <p:nvPr/>
          </p:nvSpPr>
          <p:spPr>
            <a:xfrm>
              <a:off x="2853325" y="344274"/>
              <a:ext cx="1310100" cy="1310100"/>
            </a:xfrm>
            <a:prstGeom prst="ellipse">
              <a:avLst/>
            </a:prstGeom>
            <a:solidFill>
              <a:srgbClr val="F7DFA3">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15"/>
            <p:cNvGrpSpPr/>
            <p:nvPr/>
          </p:nvGrpSpPr>
          <p:grpSpPr>
            <a:xfrm rot="3600468">
              <a:off x="2984641" y="452973"/>
              <a:ext cx="1047580" cy="1092769"/>
              <a:chOff x="3732975" y="2875025"/>
              <a:chExt cx="2414323" cy="2518971"/>
            </a:xfrm>
          </p:grpSpPr>
          <p:sp>
            <p:nvSpPr>
              <p:cNvPr id="60" name="Google Shape;60;p15"/>
              <p:cNvSpPr/>
              <p:nvPr/>
            </p:nvSpPr>
            <p:spPr>
              <a:xfrm>
                <a:off x="5155900" y="3087783"/>
                <a:ext cx="991398" cy="1044989"/>
              </a:xfrm>
              <a:custGeom>
                <a:avLst/>
                <a:gdLst/>
                <a:ahLst/>
                <a:cxnLst/>
                <a:rect l="l" t="t" r="r" b="b"/>
                <a:pathLst>
                  <a:path w="11710" h="12343" extrusionOk="0">
                    <a:moveTo>
                      <a:pt x="0" y="7960"/>
                    </a:moveTo>
                    <a:lnTo>
                      <a:pt x="4557" y="0"/>
                    </a:lnTo>
                    <a:cubicBezTo>
                      <a:pt x="8991" y="2555"/>
                      <a:pt x="11709" y="7275"/>
                      <a:pt x="11709" y="12343"/>
                    </a:cubicBezTo>
                    <a:lnTo>
                      <a:pt x="2555" y="12343"/>
                    </a:lnTo>
                    <a:cubicBezTo>
                      <a:pt x="2555" y="10473"/>
                      <a:pt x="1533" y="8808"/>
                      <a:pt x="0" y="79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5155900" y="4132692"/>
                <a:ext cx="991398" cy="1044989"/>
              </a:xfrm>
              <a:custGeom>
                <a:avLst/>
                <a:gdLst/>
                <a:ahLst/>
                <a:cxnLst/>
                <a:rect l="l" t="t" r="r" b="b"/>
                <a:pathLst>
                  <a:path w="11710" h="12343" extrusionOk="0">
                    <a:moveTo>
                      <a:pt x="2555" y="1"/>
                    </a:moveTo>
                    <a:lnTo>
                      <a:pt x="11709" y="1"/>
                    </a:lnTo>
                    <a:cubicBezTo>
                      <a:pt x="11709" y="5109"/>
                      <a:pt x="8991" y="9789"/>
                      <a:pt x="4557" y="12343"/>
                    </a:cubicBezTo>
                    <a:lnTo>
                      <a:pt x="0" y="4425"/>
                    </a:lnTo>
                    <a:cubicBezTo>
                      <a:pt x="1533" y="3536"/>
                      <a:pt x="2555" y="1911"/>
                      <a:pt x="2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4338482" y="4507241"/>
                <a:ext cx="1203308" cy="886755"/>
              </a:xfrm>
              <a:custGeom>
                <a:avLst/>
                <a:gdLst/>
                <a:ahLst/>
                <a:cxnLst/>
                <a:rect l="l" t="t" r="r" b="b"/>
                <a:pathLst>
                  <a:path w="14213" h="10474" extrusionOk="0">
                    <a:moveTo>
                      <a:pt x="9655" y="1"/>
                    </a:moveTo>
                    <a:lnTo>
                      <a:pt x="14212" y="7919"/>
                    </a:lnTo>
                    <a:cubicBezTo>
                      <a:pt x="9829" y="10473"/>
                      <a:pt x="4383" y="10473"/>
                      <a:pt x="0" y="7919"/>
                    </a:cubicBezTo>
                    <a:lnTo>
                      <a:pt x="4547" y="1"/>
                    </a:lnTo>
                    <a:cubicBezTo>
                      <a:pt x="5313" y="430"/>
                      <a:pt x="6171" y="685"/>
                      <a:pt x="7101" y="685"/>
                    </a:cubicBezTo>
                    <a:cubicBezTo>
                      <a:pt x="8041" y="685"/>
                      <a:pt x="8889" y="430"/>
                      <a:pt x="96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3732975" y="4132692"/>
                <a:ext cx="990467" cy="1044989"/>
              </a:xfrm>
              <a:custGeom>
                <a:avLst/>
                <a:gdLst/>
                <a:ahLst/>
                <a:cxnLst/>
                <a:rect l="l" t="t" r="r" b="b"/>
                <a:pathLst>
                  <a:path w="11699" h="12343" extrusionOk="0">
                    <a:moveTo>
                      <a:pt x="11699" y="4425"/>
                    </a:moveTo>
                    <a:lnTo>
                      <a:pt x="7152" y="12343"/>
                    </a:lnTo>
                    <a:cubicBezTo>
                      <a:pt x="2718" y="9789"/>
                      <a:pt x="0" y="5109"/>
                      <a:pt x="0" y="1"/>
                    </a:cubicBezTo>
                    <a:lnTo>
                      <a:pt x="9145" y="1"/>
                    </a:lnTo>
                    <a:cubicBezTo>
                      <a:pt x="9145" y="1911"/>
                      <a:pt x="10166" y="3536"/>
                      <a:pt x="11699" y="44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4338482" y="2875025"/>
                <a:ext cx="1203308" cy="886670"/>
              </a:xfrm>
              <a:custGeom>
                <a:avLst/>
                <a:gdLst/>
                <a:ahLst/>
                <a:cxnLst/>
                <a:rect l="l" t="t" r="r" b="b"/>
                <a:pathLst>
                  <a:path w="14213" h="10473" extrusionOk="0">
                    <a:moveTo>
                      <a:pt x="4547" y="10473"/>
                    </a:moveTo>
                    <a:lnTo>
                      <a:pt x="0" y="2513"/>
                    </a:lnTo>
                    <a:cubicBezTo>
                      <a:pt x="4383" y="0"/>
                      <a:pt x="9829" y="0"/>
                      <a:pt x="14212" y="2513"/>
                    </a:cubicBezTo>
                    <a:lnTo>
                      <a:pt x="9655" y="10473"/>
                    </a:lnTo>
                    <a:cubicBezTo>
                      <a:pt x="8889" y="10003"/>
                      <a:pt x="8041" y="9788"/>
                      <a:pt x="7101" y="9788"/>
                    </a:cubicBezTo>
                    <a:cubicBezTo>
                      <a:pt x="6171" y="9788"/>
                      <a:pt x="5313" y="10003"/>
                      <a:pt x="4547" y="1047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3732975" y="2936406"/>
                <a:ext cx="1192895" cy="1196366"/>
              </a:xfrm>
              <a:custGeom>
                <a:avLst/>
                <a:gdLst/>
                <a:ahLst/>
                <a:cxnLst/>
                <a:rect l="l" t="t" r="r" b="b"/>
                <a:pathLst>
                  <a:path w="14090" h="14131" extrusionOk="0">
                    <a:moveTo>
                      <a:pt x="12465" y="0"/>
                    </a:moveTo>
                    <a:cubicBezTo>
                      <a:pt x="10636" y="256"/>
                      <a:pt x="8807" y="848"/>
                      <a:pt x="7152" y="1788"/>
                    </a:cubicBezTo>
                    <a:cubicBezTo>
                      <a:pt x="2718" y="4343"/>
                      <a:pt x="0" y="9063"/>
                      <a:pt x="0" y="14131"/>
                    </a:cubicBezTo>
                    <a:lnTo>
                      <a:pt x="9145" y="14131"/>
                    </a:lnTo>
                    <a:cubicBezTo>
                      <a:pt x="9145" y="12261"/>
                      <a:pt x="10166" y="10596"/>
                      <a:pt x="11699" y="9748"/>
                    </a:cubicBezTo>
                    <a:cubicBezTo>
                      <a:pt x="12424" y="9318"/>
                      <a:pt x="13231" y="9063"/>
                      <a:pt x="14090" y="9063"/>
                    </a:cubicBezTo>
                    <a:cubicBezTo>
                      <a:pt x="14049" y="9063"/>
                      <a:pt x="12465" y="41"/>
                      <a:pt x="124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5155900" y="4507241"/>
                <a:ext cx="64936" cy="115988"/>
              </a:xfrm>
              <a:custGeom>
                <a:avLst/>
                <a:gdLst/>
                <a:ahLst/>
                <a:cxnLst/>
                <a:rect l="l" t="t" r="r" b="b"/>
                <a:pathLst>
                  <a:path w="767" h="1370" extrusionOk="0">
                    <a:moveTo>
                      <a:pt x="0" y="1"/>
                    </a:moveTo>
                    <a:lnTo>
                      <a:pt x="0" y="1"/>
                    </a:lnTo>
                    <a:lnTo>
                      <a:pt x="767" y="1370"/>
                    </a:lnTo>
                    <a:lnTo>
                      <a:pt x="767" y="1370"/>
                    </a:lnTo>
                    <a:close/>
                  </a:path>
                </a:pathLst>
              </a:custGeom>
              <a:solidFill>
                <a:srgbClr val="EB9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5155900" y="3645711"/>
                <a:ext cx="64936" cy="115988"/>
              </a:xfrm>
              <a:custGeom>
                <a:avLst/>
                <a:gdLst/>
                <a:ahLst/>
                <a:cxnLst/>
                <a:rect l="l" t="t" r="r" b="b"/>
                <a:pathLst>
                  <a:path w="767" h="1370" extrusionOk="0">
                    <a:moveTo>
                      <a:pt x="767" y="0"/>
                    </a:moveTo>
                    <a:lnTo>
                      <a:pt x="0" y="1370"/>
                    </a:lnTo>
                    <a:close/>
                  </a:path>
                </a:pathLst>
              </a:custGeom>
              <a:solidFill>
                <a:srgbClr val="E2BD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 name="Google Shape;68;p15"/>
            <p:cNvSpPr/>
            <p:nvPr/>
          </p:nvSpPr>
          <p:spPr>
            <a:xfrm>
              <a:off x="3387825" y="878763"/>
              <a:ext cx="241200" cy="241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15"/>
          <p:cNvGrpSpPr/>
          <p:nvPr/>
        </p:nvGrpSpPr>
        <p:grpSpPr>
          <a:xfrm>
            <a:off x="708574" y="2876533"/>
            <a:ext cx="1886576" cy="1886576"/>
            <a:chOff x="623775" y="2425488"/>
            <a:chExt cx="2305200" cy="2305200"/>
          </a:xfrm>
        </p:grpSpPr>
        <p:sp>
          <p:nvSpPr>
            <p:cNvPr id="70" name="Google Shape;70;p15"/>
            <p:cNvSpPr/>
            <p:nvPr/>
          </p:nvSpPr>
          <p:spPr>
            <a:xfrm>
              <a:off x="623775" y="2425488"/>
              <a:ext cx="2305200" cy="2305200"/>
            </a:xfrm>
            <a:prstGeom prst="ellipse">
              <a:avLst/>
            </a:prstGeom>
            <a:solidFill>
              <a:srgbClr val="F7DFA3">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15"/>
            <p:cNvGrpSpPr/>
            <p:nvPr/>
          </p:nvGrpSpPr>
          <p:grpSpPr>
            <a:xfrm>
              <a:off x="811736" y="2571762"/>
              <a:ext cx="1929286" cy="2012658"/>
              <a:chOff x="3732975" y="2875025"/>
              <a:chExt cx="2414323" cy="2518971"/>
            </a:xfrm>
          </p:grpSpPr>
          <p:sp>
            <p:nvSpPr>
              <p:cNvPr id="72" name="Google Shape;72;p15"/>
              <p:cNvSpPr/>
              <p:nvPr/>
            </p:nvSpPr>
            <p:spPr>
              <a:xfrm>
                <a:off x="5155900" y="3087783"/>
                <a:ext cx="991398" cy="1044989"/>
              </a:xfrm>
              <a:custGeom>
                <a:avLst/>
                <a:gdLst/>
                <a:ahLst/>
                <a:cxnLst/>
                <a:rect l="l" t="t" r="r" b="b"/>
                <a:pathLst>
                  <a:path w="11710" h="12343" extrusionOk="0">
                    <a:moveTo>
                      <a:pt x="0" y="7960"/>
                    </a:moveTo>
                    <a:lnTo>
                      <a:pt x="4557" y="0"/>
                    </a:lnTo>
                    <a:cubicBezTo>
                      <a:pt x="8991" y="2555"/>
                      <a:pt x="11709" y="7275"/>
                      <a:pt x="11709" y="12343"/>
                    </a:cubicBezTo>
                    <a:lnTo>
                      <a:pt x="2555" y="12343"/>
                    </a:lnTo>
                    <a:cubicBezTo>
                      <a:pt x="2555" y="10473"/>
                      <a:pt x="1533" y="8808"/>
                      <a:pt x="0" y="796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5155900" y="4132692"/>
                <a:ext cx="991398" cy="1044989"/>
              </a:xfrm>
              <a:custGeom>
                <a:avLst/>
                <a:gdLst/>
                <a:ahLst/>
                <a:cxnLst/>
                <a:rect l="l" t="t" r="r" b="b"/>
                <a:pathLst>
                  <a:path w="11710" h="12343" extrusionOk="0">
                    <a:moveTo>
                      <a:pt x="2555" y="1"/>
                    </a:moveTo>
                    <a:lnTo>
                      <a:pt x="11709" y="1"/>
                    </a:lnTo>
                    <a:cubicBezTo>
                      <a:pt x="11709" y="5109"/>
                      <a:pt x="8991" y="9789"/>
                      <a:pt x="4557" y="12343"/>
                    </a:cubicBezTo>
                    <a:lnTo>
                      <a:pt x="0" y="4425"/>
                    </a:lnTo>
                    <a:cubicBezTo>
                      <a:pt x="1533" y="3536"/>
                      <a:pt x="2555" y="1911"/>
                      <a:pt x="2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4338482" y="4507241"/>
                <a:ext cx="1203308" cy="886755"/>
              </a:xfrm>
              <a:custGeom>
                <a:avLst/>
                <a:gdLst/>
                <a:ahLst/>
                <a:cxnLst/>
                <a:rect l="l" t="t" r="r" b="b"/>
                <a:pathLst>
                  <a:path w="14213" h="10474" extrusionOk="0">
                    <a:moveTo>
                      <a:pt x="9655" y="1"/>
                    </a:moveTo>
                    <a:lnTo>
                      <a:pt x="14212" y="7919"/>
                    </a:lnTo>
                    <a:cubicBezTo>
                      <a:pt x="9829" y="10473"/>
                      <a:pt x="4383" y="10473"/>
                      <a:pt x="0" y="7919"/>
                    </a:cubicBezTo>
                    <a:lnTo>
                      <a:pt x="4547" y="1"/>
                    </a:lnTo>
                    <a:cubicBezTo>
                      <a:pt x="5313" y="430"/>
                      <a:pt x="6171" y="685"/>
                      <a:pt x="7101" y="685"/>
                    </a:cubicBezTo>
                    <a:cubicBezTo>
                      <a:pt x="8041" y="685"/>
                      <a:pt x="8889" y="430"/>
                      <a:pt x="9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3732975" y="4132692"/>
                <a:ext cx="990467" cy="1044989"/>
              </a:xfrm>
              <a:custGeom>
                <a:avLst/>
                <a:gdLst/>
                <a:ahLst/>
                <a:cxnLst/>
                <a:rect l="l" t="t" r="r" b="b"/>
                <a:pathLst>
                  <a:path w="11699" h="12343" extrusionOk="0">
                    <a:moveTo>
                      <a:pt x="11699" y="4425"/>
                    </a:moveTo>
                    <a:lnTo>
                      <a:pt x="7152" y="12343"/>
                    </a:lnTo>
                    <a:cubicBezTo>
                      <a:pt x="2718" y="9789"/>
                      <a:pt x="0" y="5109"/>
                      <a:pt x="0" y="1"/>
                    </a:cubicBezTo>
                    <a:lnTo>
                      <a:pt x="9145" y="1"/>
                    </a:lnTo>
                    <a:cubicBezTo>
                      <a:pt x="9145" y="1911"/>
                      <a:pt x="10166" y="3536"/>
                      <a:pt x="11699" y="44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4338482" y="2875025"/>
                <a:ext cx="1203308" cy="886670"/>
              </a:xfrm>
              <a:custGeom>
                <a:avLst/>
                <a:gdLst/>
                <a:ahLst/>
                <a:cxnLst/>
                <a:rect l="l" t="t" r="r" b="b"/>
                <a:pathLst>
                  <a:path w="14213" h="10473" extrusionOk="0">
                    <a:moveTo>
                      <a:pt x="4547" y="10473"/>
                    </a:moveTo>
                    <a:lnTo>
                      <a:pt x="0" y="2513"/>
                    </a:lnTo>
                    <a:cubicBezTo>
                      <a:pt x="4383" y="0"/>
                      <a:pt x="9829" y="0"/>
                      <a:pt x="14212" y="2513"/>
                    </a:cubicBezTo>
                    <a:lnTo>
                      <a:pt x="9655" y="10473"/>
                    </a:lnTo>
                    <a:cubicBezTo>
                      <a:pt x="8889" y="10003"/>
                      <a:pt x="8041" y="9788"/>
                      <a:pt x="7101" y="9788"/>
                    </a:cubicBezTo>
                    <a:cubicBezTo>
                      <a:pt x="6171" y="9788"/>
                      <a:pt x="5313" y="10003"/>
                      <a:pt x="4547" y="1047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3732975" y="2936406"/>
                <a:ext cx="1192895" cy="1196366"/>
              </a:xfrm>
              <a:custGeom>
                <a:avLst/>
                <a:gdLst/>
                <a:ahLst/>
                <a:cxnLst/>
                <a:rect l="l" t="t" r="r" b="b"/>
                <a:pathLst>
                  <a:path w="14090" h="14131" extrusionOk="0">
                    <a:moveTo>
                      <a:pt x="12465" y="0"/>
                    </a:moveTo>
                    <a:cubicBezTo>
                      <a:pt x="10636" y="256"/>
                      <a:pt x="8807" y="848"/>
                      <a:pt x="7152" y="1788"/>
                    </a:cubicBezTo>
                    <a:cubicBezTo>
                      <a:pt x="2718" y="4343"/>
                      <a:pt x="0" y="9063"/>
                      <a:pt x="0" y="14131"/>
                    </a:cubicBezTo>
                    <a:lnTo>
                      <a:pt x="9145" y="14131"/>
                    </a:lnTo>
                    <a:cubicBezTo>
                      <a:pt x="9145" y="12261"/>
                      <a:pt x="10166" y="10596"/>
                      <a:pt x="11699" y="9748"/>
                    </a:cubicBezTo>
                    <a:cubicBezTo>
                      <a:pt x="12424" y="9318"/>
                      <a:pt x="13231" y="9063"/>
                      <a:pt x="14090" y="9063"/>
                    </a:cubicBezTo>
                    <a:cubicBezTo>
                      <a:pt x="14049" y="9063"/>
                      <a:pt x="12465" y="41"/>
                      <a:pt x="124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5155900" y="4507241"/>
                <a:ext cx="64936" cy="115988"/>
              </a:xfrm>
              <a:custGeom>
                <a:avLst/>
                <a:gdLst/>
                <a:ahLst/>
                <a:cxnLst/>
                <a:rect l="l" t="t" r="r" b="b"/>
                <a:pathLst>
                  <a:path w="767" h="1370" extrusionOk="0">
                    <a:moveTo>
                      <a:pt x="0" y="1"/>
                    </a:moveTo>
                    <a:lnTo>
                      <a:pt x="0" y="1"/>
                    </a:lnTo>
                    <a:lnTo>
                      <a:pt x="767" y="1370"/>
                    </a:lnTo>
                    <a:lnTo>
                      <a:pt x="767" y="1370"/>
                    </a:lnTo>
                    <a:close/>
                  </a:path>
                </a:pathLst>
              </a:custGeom>
              <a:solidFill>
                <a:srgbClr val="EB9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5155900" y="3645711"/>
                <a:ext cx="64936" cy="115988"/>
              </a:xfrm>
              <a:custGeom>
                <a:avLst/>
                <a:gdLst/>
                <a:ahLst/>
                <a:cxnLst/>
                <a:rect l="l" t="t" r="r" b="b"/>
                <a:pathLst>
                  <a:path w="767" h="1370" extrusionOk="0">
                    <a:moveTo>
                      <a:pt x="767" y="0"/>
                    </a:moveTo>
                    <a:lnTo>
                      <a:pt x="0" y="1370"/>
                    </a:lnTo>
                    <a:close/>
                  </a:path>
                </a:pathLst>
              </a:custGeom>
              <a:solidFill>
                <a:srgbClr val="E2BD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15"/>
            <p:cNvSpPr/>
            <p:nvPr/>
          </p:nvSpPr>
          <p:spPr>
            <a:xfrm>
              <a:off x="1552925" y="3354625"/>
              <a:ext cx="447000" cy="447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15"/>
          <p:cNvGrpSpPr/>
          <p:nvPr/>
        </p:nvGrpSpPr>
        <p:grpSpPr>
          <a:xfrm>
            <a:off x="-2147574" y="-2179249"/>
            <a:ext cx="5122042" cy="4998590"/>
            <a:chOff x="-2147574" y="-2179249"/>
            <a:chExt cx="5122042" cy="4998590"/>
          </a:xfrm>
        </p:grpSpPr>
        <p:sp>
          <p:nvSpPr>
            <p:cNvPr id="82" name="Google Shape;82;p15"/>
            <p:cNvSpPr/>
            <p:nvPr/>
          </p:nvSpPr>
          <p:spPr>
            <a:xfrm>
              <a:off x="-1914100" y="-2007501"/>
              <a:ext cx="4655100" cy="4655100"/>
            </a:xfrm>
            <a:prstGeom prst="ellipse">
              <a:avLst/>
            </a:prstGeom>
            <a:solidFill>
              <a:srgbClr val="F7DFA3">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15"/>
            <p:cNvGrpSpPr/>
            <p:nvPr/>
          </p:nvGrpSpPr>
          <p:grpSpPr>
            <a:xfrm rot="4499938">
              <a:off x="-1608776" y="-1789432"/>
              <a:ext cx="4044446" cy="4218956"/>
              <a:chOff x="3732975" y="2875025"/>
              <a:chExt cx="2414323" cy="2518971"/>
            </a:xfrm>
          </p:grpSpPr>
          <p:sp>
            <p:nvSpPr>
              <p:cNvPr id="84" name="Google Shape;84;p15"/>
              <p:cNvSpPr/>
              <p:nvPr/>
            </p:nvSpPr>
            <p:spPr>
              <a:xfrm>
                <a:off x="5155900" y="3087783"/>
                <a:ext cx="991398" cy="1044989"/>
              </a:xfrm>
              <a:custGeom>
                <a:avLst/>
                <a:gdLst/>
                <a:ahLst/>
                <a:cxnLst/>
                <a:rect l="l" t="t" r="r" b="b"/>
                <a:pathLst>
                  <a:path w="11710" h="12343" extrusionOk="0">
                    <a:moveTo>
                      <a:pt x="0" y="7960"/>
                    </a:moveTo>
                    <a:lnTo>
                      <a:pt x="4557" y="0"/>
                    </a:lnTo>
                    <a:cubicBezTo>
                      <a:pt x="8991" y="2555"/>
                      <a:pt x="11709" y="7275"/>
                      <a:pt x="11709" y="12343"/>
                    </a:cubicBezTo>
                    <a:lnTo>
                      <a:pt x="2555" y="12343"/>
                    </a:lnTo>
                    <a:cubicBezTo>
                      <a:pt x="2555" y="10473"/>
                      <a:pt x="1533" y="8808"/>
                      <a:pt x="0" y="7960"/>
                    </a:cubicBezTo>
                    <a:close/>
                  </a:path>
                </a:pathLst>
              </a:custGeom>
              <a:solidFill>
                <a:srgbClr val="EFC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5155900" y="4132692"/>
                <a:ext cx="991398" cy="1044989"/>
              </a:xfrm>
              <a:custGeom>
                <a:avLst/>
                <a:gdLst/>
                <a:ahLst/>
                <a:cxnLst/>
                <a:rect l="l" t="t" r="r" b="b"/>
                <a:pathLst>
                  <a:path w="11710" h="12343" extrusionOk="0">
                    <a:moveTo>
                      <a:pt x="2555" y="1"/>
                    </a:moveTo>
                    <a:lnTo>
                      <a:pt x="11709" y="1"/>
                    </a:lnTo>
                    <a:cubicBezTo>
                      <a:pt x="11709" y="5109"/>
                      <a:pt x="8991" y="9789"/>
                      <a:pt x="4557" y="12343"/>
                    </a:cubicBezTo>
                    <a:lnTo>
                      <a:pt x="0" y="4425"/>
                    </a:lnTo>
                    <a:cubicBezTo>
                      <a:pt x="1533" y="3536"/>
                      <a:pt x="2555" y="1911"/>
                      <a:pt x="2555" y="1"/>
                    </a:cubicBezTo>
                    <a:close/>
                  </a:path>
                </a:pathLst>
              </a:custGeom>
              <a:solidFill>
                <a:srgbClr val="FB8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4338482" y="4507241"/>
                <a:ext cx="1203308" cy="886755"/>
              </a:xfrm>
              <a:custGeom>
                <a:avLst/>
                <a:gdLst/>
                <a:ahLst/>
                <a:cxnLst/>
                <a:rect l="l" t="t" r="r" b="b"/>
                <a:pathLst>
                  <a:path w="14213" h="10474" extrusionOk="0">
                    <a:moveTo>
                      <a:pt x="9655" y="1"/>
                    </a:moveTo>
                    <a:lnTo>
                      <a:pt x="14212" y="7919"/>
                    </a:lnTo>
                    <a:cubicBezTo>
                      <a:pt x="9829" y="10473"/>
                      <a:pt x="4383" y="10473"/>
                      <a:pt x="0" y="7919"/>
                    </a:cubicBezTo>
                    <a:lnTo>
                      <a:pt x="4547" y="1"/>
                    </a:lnTo>
                    <a:cubicBezTo>
                      <a:pt x="5313" y="430"/>
                      <a:pt x="6171" y="685"/>
                      <a:pt x="7101" y="685"/>
                    </a:cubicBezTo>
                    <a:cubicBezTo>
                      <a:pt x="8041" y="685"/>
                      <a:pt x="8889" y="430"/>
                      <a:pt x="9655" y="1"/>
                    </a:cubicBezTo>
                    <a:close/>
                  </a:path>
                </a:pathLst>
              </a:custGeom>
              <a:solidFill>
                <a:srgbClr val="FB8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3732975" y="4132692"/>
                <a:ext cx="990467" cy="1044989"/>
              </a:xfrm>
              <a:custGeom>
                <a:avLst/>
                <a:gdLst/>
                <a:ahLst/>
                <a:cxnLst/>
                <a:rect l="l" t="t" r="r" b="b"/>
                <a:pathLst>
                  <a:path w="11699" h="12343" extrusionOk="0">
                    <a:moveTo>
                      <a:pt x="11699" y="4425"/>
                    </a:moveTo>
                    <a:lnTo>
                      <a:pt x="7152" y="12343"/>
                    </a:lnTo>
                    <a:cubicBezTo>
                      <a:pt x="2718" y="9789"/>
                      <a:pt x="0" y="5109"/>
                      <a:pt x="0" y="1"/>
                    </a:cubicBezTo>
                    <a:lnTo>
                      <a:pt x="9145" y="1"/>
                    </a:lnTo>
                    <a:cubicBezTo>
                      <a:pt x="9145" y="1911"/>
                      <a:pt x="10166" y="3536"/>
                      <a:pt x="11699" y="4425"/>
                    </a:cubicBezTo>
                    <a:close/>
                  </a:path>
                </a:pathLst>
              </a:custGeom>
              <a:solidFill>
                <a:srgbClr val="F45C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4338482" y="2875025"/>
                <a:ext cx="1203308" cy="886670"/>
              </a:xfrm>
              <a:custGeom>
                <a:avLst/>
                <a:gdLst/>
                <a:ahLst/>
                <a:cxnLst/>
                <a:rect l="l" t="t" r="r" b="b"/>
                <a:pathLst>
                  <a:path w="14213" h="10473" extrusionOk="0">
                    <a:moveTo>
                      <a:pt x="4547" y="10473"/>
                    </a:moveTo>
                    <a:lnTo>
                      <a:pt x="0" y="2513"/>
                    </a:lnTo>
                    <a:cubicBezTo>
                      <a:pt x="4383" y="0"/>
                      <a:pt x="9829" y="0"/>
                      <a:pt x="14212" y="2513"/>
                    </a:cubicBezTo>
                    <a:lnTo>
                      <a:pt x="9655" y="10473"/>
                    </a:lnTo>
                    <a:cubicBezTo>
                      <a:pt x="8889" y="10003"/>
                      <a:pt x="8041" y="9788"/>
                      <a:pt x="7101" y="9788"/>
                    </a:cubicBezTo>
                    <a:cubicBezTo>
                      <a:pt x="6171" y="9788"/>
                      <a:pt x="5313" y="10003"/>
                      <a:pt x="4547" y="10473"/>
                    </a:cubicBezTo>
                    <a:close/>
                  </a:path>
                </a:pathLst>
              </a:custGeom>
              <a:solidFill>
                <a:srgbClr val="F7DF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3732975" y="2936406"/>
                <a:ext cx="1192895" cy="1196366"/>
              </a:xfrm>
              <a:custGeom>
                <a:avLst/>
                <a:gdLst/>
                <a:ahLst/>
                <a:cxnLst/>
                <a:rect l="l" t="t" r="r" b="b"/>
                <a:pathLst>
                  <a:path w="14090" h="14131" extrusionOk="0">
                    <a:moveTo>
                      <a:pt x="12465" y="0"/>
                    </a:moveTo>
                    <a:cubicBezTo>
                      <a:pt x="10636" y="256"/>
                      <a:pt x="8807" y="848"/>
                      <a:pt x="7152" y="1788"/>
                    </a:cubicBezTo>
                    <a:cubicBezTo>
                      <a:pt x="2718" y="4343"/>
                      <a:pt x="0" y="9063"/>
                      <a:pt x="0" y="14131"/>
                    </a:cubicBezTo>
                    <a:lnTo>
                      <a:pt x="9145" y="14131"/>
                    </a:lnTo>
                    <a:cubicBezTo>
                      <a:pt x="9145" y="12261"/>
                      <a:pt x="10166" y="10596"/>
                      <a:pt x="11699" y="9748"/>
                    </a:cubicBezTo>
                    <a:cubicBezTo>
                      <a:pt x="12424" y="9318"/>
                      <a:pt x="13231" y="9063"/>
                      <a:pt x="14090" y="9063"/>
                    </a:cubicBezTo>
                    <a:cubicBezTo>
                      <a:pt x="14049" y="9063"/>
                      <a:pt x="12465" y="41"/>
                      <a:pt x="12465" y="0"/>
                    </a:cubicBezTo>
                    <a:close/>
                  </a:path>
                </a:pathLst>
              </a:custGeom>
              <a:solidFill>
                <a:srgbClr val="F7DF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5155900" y="4507241"/>
                <a:ext cx="64936" cy="115988"/>
              </a:xfrm>
              <a:custGeom>
                <a:avLst/>
                <a:gdLst/>
                <a:ahLst/>
                <a:cxnLst/>
                <a:rect l="l" t="t" r="r" b="b"/>
                <a:pathLst>
                  <a:path w="767" h="1370" extrusionOk="0">
                    <a:moveTo>
                      <a:pt x="0" y="1"/>
                    </a:moveTo>
                    <a:lnTo>
                      <a:pt x="0" y="1"/>
                    </a:lnTo>
                    <a:lnTo>
                      <a:pt x="767" y="1370"/>
                    </a:lnTo>
                    <a:lnTo>
                      <a:pt x="767" y="1370"/>
                    </a:lnTo>
                    <a:close/>
                  </a:path>
                </a:pathLst>
              </a:custGeom>
              <a:solidFill>
                <a:srgbClr val="EB9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5155900" y="3645711"/>
                <a:ext cx="64936" cy="115988"/>
              </a:xfrm>
              <a:custGeom>
                <a:avLst/>
                <a:gdLst/>
                <a:ahLst/>
                <a:cxnLst/>
                <a:rect l="l" t="t" r="r" b="b"/>
                <a:pathLst>
                  <a:path w="767" h="1370" extrusionOk="0">
                    <a:moveTo>
                      <a:pt x="767" y="0"/>
                    </a:moveTo>
                    <a:lnTo>
                      <a:pt x="0" y="1370"/>
                    </a:lnTo>
                    <a:close/>
                  </a:path>
                </a:pathLst>
              </a:custGeom>
              <a:solidFill>
                <a:srgbClr val="E2BD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15"/>
            <p:cNvSpPr/>
            <p:nvPr/>
          </p:nvSpPr>
          <p:spPr>
            <a:xfrm>
              <a:off x="-114650" y="-208100"/>
              <a:ext cx="1056300" cy="1056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97;p16">
            <a:extLst>
              <a:ext uri="{FF2B5EF4-FFF2-40B4-BE49-F238E27FC236}">
                <a16:creationId xmlns:a16="http://schemas.microsoft.com/office/drawing/2014/main" id="{CC52F86B-905F-A841-9EC0-F33FBF9E5805}"/>
              </a:ext>
            </a:extLst>
          </p:cNvPr>
          <p:cNvSpPr txBox="1">
            <a:spLocks/>
          </p:cNvSpPr>
          <p:nvPr/>
        </p:nvSpPr>
        <p:spPr>
          <a:xfrm>
            <a:off x="2789691" y="2996244"/>
            <a:ext cx="2597550" cy="4399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Fira Sans Extra Condensed"/>
              <a:buNone/>
              <a:defRPr sz="52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it-IT" sz="2000" dirty="0"/>
              <a:t>Visual Analytics Project</a:t>
            </a:r>
          </a:p>
        </p:txBody>
      </p:sp>
      <p:sp>
        <p:nvSpPr>
          <p:cNvPr id="41" name="Google Shape;97;p16">
            <a:extLst>
              <a:ext uri="{FF2B5EF4-FFF2-40B4-BE49-F238E27FC236}">
                <a16:creationId xmlns:a16="http://schemas.microsoft.com/office/drawing/2014/main" id="{E8FB4576-1C8D-584F-9716-994E10D59B47}"/>
              </a:ext>
            </a:extLst>
          </p:cNvPr>
          <p:cNvSpPr txBox="1">
            <a:spLocks/>
          </p:cNvSpPr>
          <p:nvPr/>
        </p:nvSpPr>
        <p:spPr>
          <a:xfrm>
            <a:off x="6768111" y="4200354"/>
            <a:ext cx="3026975" cy="6966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Fira Sans Extra Condensed"/>
              <a:buNone/>
              <a:defRPr sz="52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lvl="0" algn="l"/>
            <a:r>
              <a:rPr lang="it-IT" sz="1600" b="0" dirty="0"/>
              <a:t>Andrea Franceschi 1709888	</a:t>
            </a:r>
          </a:p>
          <a:p>
            <a:pPr lvl="0" algn="l"/>
            <a:r>
              <a:rPr lang="it-IT" sz="1600" b="0" dirty="0"/>
              <a:t>Riccardo Fiore 1705634</a:t>
            </a:r>
          </a:p>
        </p:txBody>
      </p:sp>
      <p:sp>
        <p:nvSpPr>
          <p:cNvPr id="2" name="CasellaDiTesto 1">
            <a:extLst>
              <a:ext uri="{FF2B5EF4-FFF2-40B4-BE49-F238E27FC236}">
                <a16:creationId xmlns:a16="http://schemas.microsoft.com/office/drawing/2014/main" id="{1701A1FF-2124-8941-8B9F-1E77CD211E0F}"/>
              </a:ext>
            </a:extLst>
          </p:cNvPr>
          <p:cNvSpPr txBox="1"/>
          <p:nvPr/>
        </p:nvSpPr>
        <p:spPr>
          <a:xfrm>
            <a:off x="9871788" y="905069"/>
            <a:ext cx="184731" cy="307777"/>
          </a:xfrm>
          <a:prstGeom prst="rect">
            <a:avLst/>
          </a:prstGeom>
          <a:noFill/>
        </p:spPr>
        <p:txBody>
          <a:bodyPr wrap="none" rtlCol="0">
            <a:spAutoFit/>
          </a:bodyPr>
          <a:lstStyle/>
          <a:p>
            <a:endParaRPr lang="it-IT"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7" name="Google Shape;857;p23"/>
          <p:cNvSpPr/>
          <p:nvPr/>
        </p:nvSpPr>
        <p:spPr>
          <a:xfrm>
            <a:off x="338180" y="700905"/>
            <a:ext cx="1734460" cy="1777277"/>
          </a:xfrm>
          <a:prstGeom prst="round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txBox="1"/>
          <p:nvPr/>
        </p:nvSpPr>
        <p:spPr>
          <a:xfrm>
            <a:off x="338178" y="696437"/>
            <a:ext cx="1156669" cy="1777278"/>
          </a:xfrm>
          <a:prstGeom prst="rect">
            <a:avLst/>
          </a:prstGeom>
          <a:noFill/>
          <a:ln>
            <a:noFill/>
          </a:ln>
        </p:spPr>
        <p:txBody>
          <a:bodyPr spcFirstLastPara="1" wrap="square" lIns="91425" tIns="91425" rIns="91425" bIns="91425" anchor="ctr" anchorCtr="0">
            <a:noAutofit/>
          </a:bodyPr>
          <a:lstStyle/>
          <a:p>
            <a:pPr lvl="0" algn="ctr"/>
            <a:r>
              <a:rPr lang="en-GB" sz="1700" dirty="0">
                <a:solidFill>
                  <a:srgbClr val="FFFFFF"/>
                </a:solidFill>
                <a:latin typeface="Fira Sans Extra Condensed Medium"/>
                <a:ea typeface="Fira Sans Extra Condensed Medium"/>
                <a:cs typeface="Fira Sans Extra Condensed Medium"/>
                <a:sym typeface="Fira Sans Extra Condensed Medium"/>
              </a:rPr>
              <a:t>Bar Chart</a:t>
            </a:r>
          </a:p>
        </p:txBody>
      </p:sp>
      <p:sp>
        <p:nvSpPr>
          <p:cNvPr id="31" name="Google Shape;920;p25">
            <a:extLst>
              <a:ext uri="{FF2B5EF4-FFF2-40B4-BE49-F238E27FC236}">
                <a16:creationId xmlns:a16="http://schemas.microsoft.com/office/drawing/2014/main" id="{FD27CE08-A5DD-C341-BD43-E523F18652EB}"/>
              </a:ext>
            </a:extLst>
          </p:cNvPr>
          <p:cNvSpPr txBox="1">
            <a:spLocks/>
          </p:cNvSpPr>
          <p:nvPr/>
        </p:nvSpPr>
        <p:spPr>
          <a:xfrm>
            <a:off x="0" y="102953"/>
            <a:ext cx="9144000" cy="4470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ira Sans Extra Condensed"/>
              <a:buNone/>
              <a:defRPr sz="24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dirty="0">
                <a:solidFill>
                  <a:schemeClr val="tx2"/>
                </a:solidFill>
              </a:rPr>
              <a:t>Visualizations</a:t>
            </a:r>
          </a:p>
          <a:p>
            <a:endParaRPr lang="en-GB" dirty="0">
              <a:solidFill>
                <a:schemeClr val="tx2"/>
              </a:solidFill>
            </a:endParaRPr>
          </a:p>
        </p:txBody>
      </p:sp>
      <p:sp>
        <p:nvSpPr>
          <p:cNvPr id="36" name="Google Shape;1481;p38">
            <a:extLst>
              <a:ext uri="{FF2B5EF4-FFF2-40B4-BE49-F238E27FC236}">
                <a16:creationId xmlns:a16="http://schemas.microsoft.com/office/drawing/2014/main" id="{6F5BDF3C-8037-744F-B76F-A0435DA95821}"/>
              </a:ext>
            </a:extLst>
          </p:cNvPr>
          <p:cNvSpPr/>
          <p:nvPr/>
        </p:nvSpPr>
        <p:spPr>
          <a:xfrm>
            <a:off x="4435936" y="2471351"/>
            <a:ext cx="272127" cy="171213"/>
          </a:xfrm>
          <a:custGeom>
            <a:avLst/>
            <a:gdLst/>
            <a:ahLst/>
            <a:cxnLst/>
            <a:rect l="l" t="t" r="r" b="b"/>
            <a:pathLst>
              <a:path w="1405" h="1201" extrusionOk="0">
                <a:moveTo>
                  <a:pt x="1" y="1"/>
                </a:moveTo>
                <a:lnTo>
                  <a:pt x="349" y="601"/>
                </a:lnTo>
                <a:lnTo>
                  <a:pt x="697" y="1201"/>
                </a:lnTo>
                <a:lnTo>
                  <a:pt x="1057" y="601"/>
                </a:lnTo>
                <a:lnTo>
                  <a:pt x="1405" y="1"/>
                </a:lnTo>
                <a:close/>
              </a:path>
            </a:pathLst>
          </a:cu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
        <p:nvSpPr>
          <p:cNvPr id="8" name="Rettangolo 7">
            <a:extLst>
              <a:ext uri="{FF2B5EF4-FFF2-40B4-BE49-F238E27FC236}">
                <a16:creationId xmlns:a16="http://schemas.microsoft.com/office/drawing/2014/main" id="{41052723-F6A3-354A-A0EB-6C74241B0258}"/>
              </a:ext>
            </a:extLst>
          </p:cNvPr>
          <p:cNvSpPr/>
          <p:nvPr/>
        </p:nvSpPr>
        <p:spPr>
          <a:xfrm>
            <a:off x="1494847" y="700905"/>
            <a:ext cx="7422295" cy="1777278"/>
          </a:xfrm>
          <a:prstGeom prst="rect">
            <a:avLst/>
          </a:prstGeom>
          <a:solidFill>
            <a:schemeClr val="accent4">
              <a:lumMod val="40000"/>
              <a:lumOff val="6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872" name="Google Shape;872;p23"/>
          <p:cNvSpPr txBox="1"/>
          <p:nvPr/>
        </p:nvSpPr>
        <p:spPr>
          <a:xfrm>
            <a:off x="1494847" y="715061"/>
            <a:ext cx="7422295" cy="1763122"/>
          </a:xfrm>
          <a:prstGeom prst="rect">
            <a:avLst/>
          </a:prstGeom>
          <a:noFill/>
          <a:ln>
            <a:noFill/>
          </a:ln>
        </p:spPr>
        <p:txBody>
          <a:bodyPr spcFirstLastPara="1" wrap="square" lIns="91425" tIns="91425" rIns="91425" bIns="91425" anchor="ctr" anchorCtr="0">
            <a:noAutofit/>
          </a:bodyPr>
          <a:lstStyle/>
          <a:p>
            <a:pPr marR="25003" lvl="0" algn="just"/>
            <a:r>
              <a:rPr lang="en-GB" sz="1200" dirty="0">
                <a:latin typeface="Roboto"/>
                <a:ea typeface="Roboto"/>
                <a:cs typeface="Roboto"/>
                <a:sym typeface="Roboto"/>
              </a:rPr>
              <a:t>It shows the total number of deaths from pollution-related causes, so the y-axis shows the number of deaths while the x-axis shows the initials of the names of the different countries. In particular, it can be seen that each bar is divided into different colours, each of which represents the percentage of deaths from each specific cause in relation to the sum of deaths from the different causes. The relationship between the colour and the cause of death can be seen in the legend at the top left. This legend also shows the specific value of deaths from each cause in the different countries, so it will vary according to the bar pointed to by the mouse. In order to allow a clear visualization to the user, the countries represented in this graph are divided into subgroups according to the total population range. This is done via a drop-down menu.</a:t>
            </a:r>
          </a:p>
        </p:txBody>
      </p:sp>
      <p:pic>
        <p:nvPicPr>
          <p:cNvPr id="3" name="Immagine 2">
            <a:extLst>
              <a:ext uri="{FF2B5EF4-FFF2-40B4-BE49-F238E27FC236}">
                <a16:creationId xmlns:a16="http://schemas.microsoft.com/office/drawing/2014/main" id="{CA4C3036-B0AE-314A-B23B-9CBBEE731CCE}"/>
              </a:ext>
            </a:extLst>
          </p:cNvPr>
          <p:cNvPicPr>
            <a:picLocks noChangeAspect="1"/>
          </p:cNvPicPr>
          <p:nvPr/>
        </p:nvPicPr>
        <p:blipFill rotWithShape="1">
          <a:blip r:embed="rId3"/>
          <a:srcRect l="1381" t="2535" r="567" b="3952"/>
          <a:stretch/>
        </p:blipFill>
        <p:spPr>
          <a:xfrm>
            <a:off x="2113840" y="2758994"/>
            <a:ext cx="4916318" cy="2305736"/>
          </a:xfrm>
          <a:prstGeom prst="rect">
            <a:avLst/>
          </a:prstGeom>
          <a:ln w="19050">
            <a:solidFill>
              <a:schemeClr val="bg1">
                <a:lumMod val="75000"/>
              </a:schemeClr>
            </a:solidFill>
          </a:ln>
        </p:spPr>
      </p:pic>
      <p:pic>
        <p:nvPicPr>
          <p:cNvPr id="29" name="Immagine 28">
            <a:extLst>
              <a:ext uri="{FF2B5EF4-FFF2-40B4-BE49-F238E27FC236}">
                <a16:creationId xmlns:a16="http://schemas.microsoft.com/office/drawing/2014/main" id="{483B19D9-E4C8-434A-9D67-BA4BF4DC846B}"/>
              </a:ext>
            </a:extLst>
          </p:cNvPr>
          <p:cNvPicPr>
            <a:picLocks noChangeAspect="1"/>
          </p:cNvPicPr>
          <p:nvPr/>
        </p:nvPicPr>
        <p:blipFill>
          <a:blip r:embed="rId4"/>
          <a:stretch>
            <a:fillRect/>
          </a:stretch>
        </p:blipFill>
        <p:spPr>
          <a:xfrm>
            <a:off x="5144757" y="2769445"/>
            <a:ext cx="1865305" cy="1102225"/>
          </a:xfrm>
          <a:prstGeom prst="rect">
            <a:avLst/>
          </a:prstGeom>
        </p:spPr>
      </p:pic>
    </p:spTree>
    <p:extLst>
      <p:ext uri="{BB962C8B-B14F-4D97-AF65-F5344CB8AC3E}">
        <p14:creationId xmlns:p14="http://schemas.microsoft.com/office/powerpoint/2010/main" val="16017065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7" name="Google Shape;857;p23"/>
          <p:cNvSpPr/>
          <p:nvPr/>
        </p:nvSpPr>
        <p:spPr>
          <a:xfrm>
            <a:off x="338180" y="3329200"/>
            <a:ext cx="1848760" cy="1597257"/>
          </a:xfrm>
          <a:prstGeom prst="round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txBox="1"/>
          <p:nvPr/>
        </p:nvSpPr>
        <p:spPr>
          <a:xfrm>
            <a:off x="338181" y="3332339"/>
            <a:ext cx="1275934" cy="1597257"/>
          </a:xfrm>
          <a:prstGeom prst="rect">
            <a:avLst/>
          </a:prstGeom>
          <a:noFill/>
          <a:ln>
            <a:noFill/>
          </a:ln>
        </p:spPr>
        <p:txBody>
          <a:bodyPr spcFirstLastPara="1" wrap="square" lIns="91425" tIns="91425" rIns="91425" bIns="91425" anchor="ctr" anchorCtr="0">
            <a:noAutofit/>
          </a:bodyPr>
          <a:lstStyle/>
          <a:p>
            <a:pPr lvl="0" algn="ctr"/>
            <a:r>
              <a:rPr lang="en-GB" sz="1700" dirty="0">
                <a:solidFill>
                  <a:srgbClr val="FFFFFF"/>
                </a:solidFill>
                <a:latin typeface="Fira Sans Extra Condensed Medium"/>
                <a:ea typeface="Fira Sans Extra Condensed Medium"/>
                <a:cs typeface="Fira Sans Extra Condensed Medium"/>
                <a:sym typeface="Fira Sans Extra Condensed Medium"/>
              </a:rPr>
              <a:t>Parallel Coordinates</a:t>
            </a:r>
          </a:p>
        </p:txBody>
      </p:sp>
      <p:sp>
        <p:nvSpPr>
          <p:cNvPr id="31" name="Google Shape;920;p25">
            <a:extLst>
              <a:ext uri="{FF2B5EF4-FFF2-40B4-BE49-F238E27FC236}">
                <a16:creationId xmlns:a16="http://schemas.microsoft.com/office/drawing/2014/main" id="{FD27CE08-A5DD-C341-BD43-E523F18652EB}"/>
              </a:ext>
            </a:extLst>
          </p:cNvPr>
          <p:cNvSpPr txBox="1">
            <a:spLocks/>
          </p:cNvSpPr>
          <p:nvPr/>
        </p:nvSpPr>
        <p:spPr>
          <a:xfrm>
            <a:off x="0" y="224532"/>
            <a:ext cx="9144000" cy="4470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ira Sans Extra Condensed"/>
              <a:buNone/>
              <a:defRPr sz="24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dirty="0">
                <a:solidFill>
                  <a:schemeClr val="tx2"/>
                </a:solidFill>
              </a:rPr>
              <a:t>Visualizations</a:t>
            </a:r>
          </a:p>
          <a:p>
            <a:endParaRPr lang="en-GB" dirty="0">
              <a:solidFill>
                <a:schemeClr val="tx2"/>
              </a:solidFill>
            </a:endParaRPr>
          </a:p>
        </p:txBody>
      </p:sp>
      <p:sp>
        <p:nvSpPr>
          <p:cNvPr id="36" name="Google Shape;1481;p38">
            <a:extLst>
              <a:ext uri="{FF2B5EF4-FFF2-40B4-BE49-F238E27FC236}">
                <a16:creationId xmlns:a16="http://schemas.microsoft.com/office/drawing/2014/main" id="{6F5BDF3C-8037-744F-B76F-A0435DA95821}"/>
              </a:ext>
            </a:extLst>
          </p:cNvPr>
          <p:cNvSpPr/>
          <p:nvPr/>
        </p:nvSpPr>
        <p:spPr>
          <a:xfrm rot="10800000">
            <a:off x="4435936" y="3161125"/>
            <a:ext cx="272127" cy="171213"/>
          </a:xfrm>
          <a:custGeom>
            <a:avLst/>
            <a:gdLst/>
            <a:ahLst/>
            <a:cxnLst/>
            <a:rect l="l" t="t" r="r" b="b"/>
            <a:pathLst>
              <a:path w="1405" h="1201" extrusionOk="0">
                <a:moveTo>
                  <a:pt x="1" y="1"/>
                </a:moveTo>
                <a:lnTo>
                  <a:pt x="349" y="601"/>
                </a:lnTo>
                <a:lnTo>
                  <a:pt x="697" y="1201"/>
                </a:lnTo>
                <a:lnTo>
                  <a:pt x="1057" y="601"/>
                </a:lnTo>
                <a:lnTo>
                  <a:pt x="1405" y="1"/>
                </a:lnTo>
                <a:close/>
              </a:path>
            </a:pathLst>
          </a:cu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grpSp>
        <p:nvGrpSpPr>
          <p:cNvPr id="7" name="Gruppo 6">
            <a:extLst>
              <a:ext uri="{FF2B5EF4-FFF2-40B4-BE49-F238E27FC236}">
                <a16:creationId xmlns:a16="http://schemas.microsoft.com/office/drawing/2014/main" id="{1E0DE2C9-0B10-2F46-8183-78312C710EFC}"/>
              </a:ext>
            </a:extLst>
          </p:cNvPr>
          <p:cNvGrpSpPr/>
          <p:nvPr/>
        </p:nvGrpSpPr>
        <p:grpSpPr>
          <a:xfrm>
            <a:off x="1614114" y="3332160"/>
            <a:ext cx="7303028" cy="1602048"/>
            <a:chOff x="1614114" y="3141689"/>
            <a:chExt cx="7303028" cy="1777279"/>
          </a:xfrm>
        </p:grpSpPr>
        <p:sp>
          <p:nvSpPr>
            <p:cNvPr id="8" name="Rettangolo 7">
              <a:extLst>
                <a:ext uri="{FF2B5EF4-FFF2-40B4-BE49-F238E27FC236}">
                  <a16:creationId xmlns:a16="http://schemas.microsoft.com/office/drawing/2014/main" id="{41052723-F6A3-354A-A0EB-6C74241B0258}"/>
                </a:ext>
              </a:extLst>
            </p:cNvPr>
            <p:cNvSpPr/>
            <p:nvPr/>
          </p:nvSpPr>
          <p:spPr>
            <a:xfrm>
              <a:off x="1614114" y="3141689"/>
              <a:ext cx="7303027" cy="1777278"/>
            </a:xfrm>
            <a:prstGeom prst="rect">
              <a:avLst/>
            </a:prstGeom>
            <a:solidFill>
              <a:schemeClr val="accent4">
                <a:lumMod val="40000"/>
                <a:lumOff val="6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872" name="Google Shape;872;p23"/>
            <p:cNvSpPr txBox="1"/>
            <p:nvPr/>
          </p:nvSpPr>
          <p:spPr>
            <a:xfrm>
              <a:off x="1614115" y="3155846"/>
              <a:ext cx="7303027" cy="1763122"/>
            </a:xfrm>
            <a:prstGeom prst="rect">
              <a:avLst/>
            </a:prstGeom>
            <a:noFill/>
            <a:ln>
              <a:noFill/>
            </a:ln>
          </p:spPr>
          <p:txBody>
            <a:bodyPr spcFirstLastPara="1" wrap="square" lIns="91425" tIns="91425" rIns="91425" bIns="91425" anchor="ctr" anchorCtr="0">
              <a:noAutofit/>
            </a:bodyPr>
            <a:lstStyle/>
            <a:p>
              <a:pPr marR="25003" lvl="0" algn="just"/>
              <a:r>
                <a:rPr lang="en-GB" sz="1200" dirty="0">
                  <a:latin typeface="Roboto"/>
                  <a:ea typeface="Roboto"/>
                  <a:cs typeface="Roboto"/>
                  <a:sym typeface="Roboto"/>
                </a:rPr>
                <a:t>This graph gives a detailed view of the different components of emissions in relation also to the total annual number of deaths and the population of each country.</a:t>
              </a:r>
            </a:p>
            <a:p>
              <a:pPr marR="25003" lvl="0" algn="just"/>
              <a:r>
                <a:rPr lang="en-GB" sz="1200" dirty="0">
                  <a:latin typeface="Roboto"/>
                  <a:ea typeface="Roboto"/>
                  <a:cs typeface="Roboto"/>
                  <a:sym typeface="Roboto"/>
                </a:rPr>
                <a:t>For an optimal visualization, we have decided to group each country into its respective World Region, these make up the first axis. Gaseous emissions are also grouped into two supergroups shown on different axes, Ozone precursor gases and Acidifying gases. Whereas fine particle emissions are shown on the axes separated by size. Each path is associated with a country and initially follows the same colouring as used in the World Choropleth.</a:t>
              </a:r>
            </a:p>
          </p:txBody>
        </p:sp>
      </p:grpSp>
      <p:pic>
        <p:nvPicPr>
          <p:cNvPr id="14" name="Immagine 13">
            <a:extLst>
              <a:ext uri="{FF2B5EF4-FFF2-40B4-BE49-F238E27FC236}">
                <a16:creationId xmlns:a16="http://schemas.microsoft.com/office/drawing/2014/main" id="{36D8B678-E85B-974A-94BD-12B063AA58BC}"/>
              </a:ext>
            </a:extLst>
          </p:cNvPr>
          <p:cNvPicPr>
            <a:picLocks noChangeAspect="1"/>
          </p:cNvPicPr>
          <p:nvPr/>
        </p:nvPicPr>
        <p:blipFill rotWithShape="1">
          <a:blip r:embed="rId3"/>
          <a:srcRect l="52833" t="8241" r="3120" b="48545"/>
          <a:stretch/>
        </p:blipFill>
        <p:spPr>
          <a:xfrm>
            <a:off x="1890743" y="777512"/>
            <a:ext cx="5362514" cy="2368503"/>
          </a:xfrm>
          <a:prstGeom prst="rect">
            <a:avLst/>
          </a:prstGeom>
        </p:spPr>
      </p:pic>
    </p:spTree>
    <p:extLst>
      <p:ext uri="{BB962C8B-B14F-4D97-AF65-F5344CB8AC3E}">
        <p14:creationId xmlns:p14="http://schemas.microsoft.com/office/powerpoint/2010/main" val="1823493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7" name="Google Shape;857;p23"/>
          <p:cNvSpPr/>
          <p:nvPr/>
        </p:nvSpPr>
        <p:spPr>
          <a:xfrm>
            <a:off x="338180" y="700906"/>
            <a:ext cx="1582060" cy="1691682"/>
          </a:xfrm>
          <a:prstGeom prst="round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txBox="1"/>
          <p:nvPr/>
        </p:nvSpPr>
        <p:spPr>
          <a:xfrm>
            <a:off x="338180" y="701026"/>
            <a:ext cx="1156669" cy="1691682"/>
          </a:xfrm>
          <a:prstGeom prst="rect">
            <a:avLst/>
          </a:prstGeom>
          <a:noFill/>
          <a:ln>
            <a:noFill/>
          </a:ln>
        </p:spPr>
        <p:txBody>
          <a:bodyPr spcFirstLastPara="1" wrap="square" lIns="91425" tIns="91425" rIns="91425" bIns="91425" anchor="ctr" anchorCtr="0">
            <a:noAutofit/>
          </a:bodyPr>
          <a:lstStyle/>
          <a:p>
            <a:pPr lvl="0" algn="ctr"/>
            <a:r>
              <a:rPr lang="en-GB" sz="1700" dirty="0">
                <a:solidFill>
                  <a:srgbClr val="FFFFFF"/>
                </a:solidFill>
                <a:latin typeface="Fira Sans Extra Condensed Medium"/>
                <a:ea typeface="Fira Sans Extra Condensed Medium"/>
                <a:cs typeface="Fira Sans Extra Condensed Medium"/>
                <a:sym typeface="Fira Sans Extra Condensed Medium"/>
              </a:rPr>
              <a:t>Scatter Plot</a:t>
            </a:r>
          </a:p>
        </p:txBody>
      </p:sp>
      <p:sp>
        <p:nvSpPr>
          <p:cNvPr id="31" name="Google Shape;920;p25">
            <a:extLst>
              <a:ext uri="{FF2B5EF4-FFF2-40B4-BE49-F238E27FC236}">
                <a16:creationId xmlns:a16="http://schemas.microsoft.com/office/drawing/2014/main" id="{FD27CE08-A5DD-C341-BD43-E523F18652EB}"/>
              </a:ext>
            </a:extLst>
          </p:cNvPr>
          <p:cNvSpPr txBox="1">
            <a:spLocks/>
          </p:cNvSpPr>
          <p:nvPr/>
        </p:nvSpPr>
        <p:spPr>
          <a:xfrm>
            <a:off x="0" y="102953"/>
            <a:ext cx="9144000" cy="4470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ira Sans Extra Condensed"/>
              <a:buNone/>
              <a:defRPr sz="24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dirty="0">
                <a:solidFill>
                  <a:schemeClr val="tx2"/>
                </a:solidFill>
              </a:rPr>
              <a:t>Visualizations</a:t>
            </a:r>
          </a:p>
          <a:p>
            <a:endParaRPr lang="en-GB" dirty="0">
              <a:solidFill>
                <a:schemeClr val="tx2"/>
              </a:solidFill>
            </a:endParaRPr>
          </a:p>
        </p:txBody>
      </p:sp>
      <p:sp>
        <p:nvSpPr>
          <p:cNvPr id="36" name="Google Shape;1481;p38">
            <a:extLst>
              <a:ext uri="{FF2B5EF4-FFF2-40B4-BE49-F238E27FC236}">
                <a16:creationId xmlns:a16="http://schemas.microsoft.com/office/drawing/2014/main" id="{6F5BDF3C-8037-744F-B76F-A0435DA95821}"/>
              </a:ext>
            </a:extLst>
          </p:cNvPr>
          <p:cNvSpPr/>
          <p:nvPr/>
        </p:nvSpPr>
        <p:spPr>
          <a:xfrm>
            <a:off x="4435936" y="2385088"/>
            <a:ext cx="272127" cy="171213"/>
          </a:xfrm>
          <a:custGeom>
            <a:avLst/>
            <a:gdLst/>
            <a:ahLst/>
            <a:cxnLst/>
            <a:rect l="l" t="t" r="r" b="b"/>
            <a:pathLst>
              <a:path w="1405" h="1201" extrusionOk="0">
                <a:moveTo>
                  <a:pt x="1" y="1"/>
                </a:moveTo>
                <a:lnTo>
                  <a:pt x="349" y="601"/>
                </a:lnTo>
                <a:lnTo>
                  <a:pt x="697" y="1201"/>
                </a:lnTo>
                <a:lnTo>
                  <a:pt x="1057" y="601"/>
                </a:lnTo>
                <a:lnTo>
                  <a:pt x="1405" y="1"/>
                </a:lnTo>
                <a:close/>
              </a:path>
            </a:pathLst>
          </a:cu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
        <p:nvSpPr>
          <p:cNvPr id="8" name="Rettangolo 7">
            <a:extLst>
              <a:ext uri="{FF2B5EF4-FFF2-40B4-BE49-F238E27FC236}">
                <a16:creationId xmlns:a16="http://schemas.microsoft.com/office/drawing/2014/main" id="{41052723-F6A3-354A-A0EB-6C74241B0258}"/>
              </a:ext>
            </a:extLst>
          </p:cNvPr>
          <p:cNvSpPr/>
          <p:nvPr/>
        </p:nvSpPr>
        <p:spPr>
          <a:xfrm>
            <a:off x="1494847" y="700905"/>
            <a:ext cx="7422295" cy="1691683"/>
          </a:xfrm>
          <a:prstGeom prst="rect">
            <a:avLst/>
          </a:prstGeom>
          <a:solidFill>
            <a:schemeClr val="accent4">
              <a:lumMod val="40000"/>
              <a:lumOff val="6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872" name="Google Shape;872;p23"/>
          <p:cNvSpPr txBox="1"/>
          <p:nvPr/>
        </p:nvSpPr>
        <p:spPr>
          <a:xfrm>
            <a:off x="1494847" y="715061"/>
            <a:ext cx="7422295" cy="1677527"/>
          </a:xfrm>
          <a:prstGeom prst="rect">
            <a:avLst/>
          </a:prstGeom>
          <a:noFill/>
          <a:ln>
            <a:noFill/>
          </a:ln>
        </p:spPr>
        <p:txBody>
          <a:bodyPr spcFirstLastPara="1" wrap="square" lIns="91425" tIns="91425" rIns="91425" bIns="91425" anchor="ctr" anchorCtr="0">
            <a:noAutofit/>
          </a:bodyPr>
          <a:lstStyle/>
          <a:p>
            <a:pPr marR="25003" lvl="0" algn="just"/>
            <a:r>
              <a:rPr lang="en-GB" sz="1200" dirty="0">
                <a:latin typeface="Roboto"/>
                <a:ea typeface="Roboto"/>
                <a:cs typeface="Roboto"/>
                <a:sym typeface="Roboto"/>
              </a:rPr>
              <a:t>This graph shows the projection of all attributes on only two components calculated by PCA in the pre-processing phase. In particular, the x-axis shows the first component (maximum variance) as the most extended between the two axes. The y-axis shows the second component with the highest variance.  </a:t>
            </a:r>
          </a:p>
          <a:p>
            <a:pPr marR="25003" lvl="0" algn="just"/>
            <a:r>
              <a:rPr lang="en-GB" sz="1200" dirty="0">
                <a:latin typeface="Roboto"/>
                <a:ea typeface="Roboto"/>
                <a:cs typeface="Roboto"/>
                <a:sym typeface="Roboto"/>
              </a:rPr>
              <a:t>All the points on the graph represent a nation and their colouring was carried out on the basis of the value obtained from the ratio between the sum of deaths from pollution-related causes and the total number of deaths. The colours were obtained using a standard linear scale whose ranges are given in the legend at the top right. As the PCA algorithm preserves the Euclidean distance, the closer two points are, the closer the relationship between them is.</a:t>
            </a:r>
          </a:p>
        </p:txBody>
      </p:sp>
      <p:pic>
        <p:nvPicPr>
          <p:cNvPr id="11" name="Immagine 10">
            <a:extLst>
              <a:ext uri="{FF2B5EF4-FFF2-40B4-BE49-F238E27FC236}">
                <a16:creationId xmlns:a16="http://schemas.microsoft.com/office/drawing/2014/main" id="{71C62163-F7BC-CA43-B2E2-FB9571F4C8EF}"/>
              </a:ext>
            </a:extLst>
          </p:cNvPr>
          <p:cNvPicPr>
            <a:picLocks noChangeAspect="1"/>
          </p:cNvPicPr>
          <p:nvPr/>
        </p:nvPicPr>
        <p:blipFill rotWithShape="1">
          <a:blip r:embed="rId3"/>
          <a:srcRect l="50450" t="52726" r="1794" b="1467"/>
          <a:stretch/>
        </p:blipFill>
        <p:spPr>
          <a:xfrm>
            <a:off x="1804452" y="2637607"/>
            <a:ext cx="5535096" cy="2402940"/>
          </a:xfrm>
          <a:prstGeom prst="rect">
            <a:avLst/>
          </a:prstGeom>
          <a:ln w="19050">
            <a:solidFill>
              <a:schemeClr val="bg1">
                <a:lumMod val="75000"/>
              </a:schemeClr>
            </a:solidFill>
          </a:ln>
        </p:spPr>
      </p:pic>
    </p:spTree>
    <p:extLst>
      <p:ext uri="{BB962C8B-B14F-4D97-AF65-F5344CB8AC3E}">
        <p14:creationId xmlns:p14="http://schemas.microsoft.com/office/powerpoint/2010/main" val="8776994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31" name="Google Shape;920;p25">
            <a:extLst>
              <a:ext uri="{FF2B5EF4-FFF2-40B4-BE49-F238E27FC236}">
                <a16:creationId xmlns:a16="http://schemas.microsoft.com/office/drawing/2014/main" id="{FD27CE08-A5DD-C341-BD43-E523F18652EB}"/>
              </a:ext>
            </a:extLst>
          </p:cNvPr>
          <p:cNvSpPr txBox="1">
            <a:spLocks/>
          </p:cNvSpPr>
          <p:nvPr/>
        </p:nvSpPr>
        <p:spPr>
          <a:xfrm>
            <a:off x="0" y="102953"/>
            <a:ext cx="9144000" cy="4470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ira Sans Extra Condensed"/>
              <a:buNone/>
              <a:defRPr sz="24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dirty="0">
                <a:solidFill>
                  <a:schemeClr val="tx2"/>
                </a:solidFill>
              </a:rPr>
              <a:t>Visualizations</a:t>
            </a:r>
          </a:p>
          <a:p>
            <a:endParaRPr lang="en-GB" dirty="0">
              <a:solidFill>
                <a:schemeClr val="tx2"/>
              </a:solidFill>
            </a:endParaRPr>
          </a:p>
        </p:txBody>
      </p:sp>
      <p:sp>
        <p:nvSpPr>
          <p:cNvPr id="8" name="Rettangolo 7">
            <a:extLst>
              <a:ext uri="{FF2B5EF4-FFF2-40B4-BE49-F238E27FC236}">
                <a16:creationId xmlns:a16="http://schemas.microsoft.com/office/drawing/2014/main" id="{41052723-F6A3-354A-A0EB-6C74241B0258}"/>
              </a:ext>
            </a:extLst>
          </p:cNvPr>
          <p:cNvSpPr/>
          <p:nvPr/>
        </p:nvSpPr>
        <p:spPr>
          <a:xfrm>
            <a:off x="860852" y="1051967"/>
            <a:ext cx="7422295" cy="563473"/>
          </a:xfrm>
          <a:prstGeom prst="rect">
            <a:avLst/>
          </a:prstGeom>
          <a:solidFill>
            <a:schemeClr val="accent4">
              <a:lumMod val="40000"/>
              <a:lumOff val="6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872" name="Google Shape;872;p23"/>
          <p:cNvSpPr txBox="1"/>
          <p:nvPr/>
        </p:nvSpPr>
        <p:spPr>
          <a:xfrm>
            <a:off x="860850" y="1051967"/>
            <a:ext cx="7422295" cy="563473"/>
          </a:xfrm>
          <a:prstGeom prst="rect">
            <a:avLst/>
          </a:prstGeom>
          <a:noFill/>
          <a:ln>
            <a:noFill/>
          </a:ln>
        </p:spPr>
        <p:txBody>
          <a:bodyPr spcFirstLastPara="1" wrap="square" lIns="91425" tIns="91425" rIns="91425" bIns="91425" anchor="ctr" anchorCtr="0">
            <a:noAutofit/>
          </a:bodyPr>
          <a:lstStyle/>
          <a:p>
            <a:pPr marR="25003" lvl="0" algn="just"/>
            <a:r>
              <a:rPr lang="en-GB" sz="1200" dirty="0">
                <a:latin typeface="Roboto"/>
                <a:ea typeface="Roboto"/>
                <a:cs typeface="Roboto"/>
                <a:sym typeface="Roboto"/>
              </a:rPr>
              <a:t>During the annual analysis, we noted that it would be interesting to be able to visualise and compare trends in emissions and related deaths over the years.</a:t>
            </a:r>
          </a:p>
        </p:txBody>
      </p:sp>
      <p:sp>
        <p:nvSpPr>
          <p:cNvPr id="20" name="Rettangolo con angoli arrotondati sullo stesso lato 19">
            <a:extLst>
              <a:ext uri="{FF2B5EF4-FFF2-40B4-BE49-F238E27FC236}">
                <a16:creationId xmlns:a16="http://schemas.microsoft.com/office/drawing/2014/main" id="{E2C1BB3D-69CF-694B-AD69-B8ECEB73AA1A}"/>
              </a:ext>
            </a:extLst>
          </p:cNvPr>
          <p:cNvSpPr/>
          <p:nvPr/>
        </p:nvSpPr>
        <p:spPr>
          <a:xfrm>
            <a:off x="860853" y="786336"/>
            <a:ext cx="7422294" cy="268228"/>
          </a:xfrm>
          <a:prstGeom prst="round2Same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GB" dirty="0">
                <a:solidFill>
                  <a:srgbClr val="FFFFFF"/>
                </a:solidFill>
                <a:latin typeface="Fira Sans Extra Condensed Medium"/>
                <a:ea typeface="Fira Sans Extra Condensed Medium"/>
                <a:cs typeface="Fira Sans Extra Condensed Medium"/>
                <a:sym typeface="Fira Sans Extra Condensed Medium"/>
              </a:rPr>
              <a:t>Comparison over the years</a:t>
            </a:r>
          </a:p>
        </p:txBody>
      </p:sp>
      <p:sp>
        <p:nvSpPr>
          <p:cNvPr id="37" name="Google Shape;1481;p38">
            <a:extLst>
              <a:ext uri="{FF2B5EF4-FFF2-40B4-BE49-F238E27FC236}">
                <a16:creationId xmlns:a16="http://schemas.microsoft.com/office/drawing/2014/main" id="{10DA53EF-520C-A84F-93DC-A3D062DF6917}"/>
              </a:ext>
            </a:extLst>
          </p:cNvPr>
          <p:cNvSpPr/>
          <p:nvPr/>
        </p:nvSpPr>
        <p:spPr>
          <a:xfrm>
            <a:off x="4435933" y="1609605"/>
            <a:ext cx="272127" cy="171213"/>
          </a:xfrm>
          <a:custGeom>
            <a:avLst/>
            <a:gdLst/>
            <a:ahLst/>
            <a:cxnLst/>
            <a:rect l="l" t="t" r="r" b="b"/>
            <a:pathLst>
              <a:path w="1405" h="1201" extrusionOk="0">
                <a:moveTo>
                  <a:pt x="1" y="1"/>
                </a:moveTo>
                <a:lnTo>
                  <a:pt x="349" y="601"/>
                </a:lnTo>
                <a:lnTo>
                  <a:pt x="697" y="1201"/>
                </a:lnTo>
                <a:lnTo>
                  <a:pt x="1057" y="601"/>
                </a:lnTo>
                <a:lnTo>
                  <a:pt x="1405" y="1"/>
                </a:lnTo>
                <a:close/>
              </a:path>
            </a:pathLst>
          </a:cu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pic>
        <p:nvPicPr>
          <p:cNvPr id="3" name="Immagine 2" descr="Immagine che contiene mappa&#10;&#10;Descrizione generata automaticamente">
            <a:extLst>
              <a:ext uri="{FF2B5EF4-FFF2-40B4-BE49-F238E27FC236}">
                <a16:creationId xmlns:a16="http://schemas.microsoft.com/office/drawing/2014/main" id="{92A81744-9D3B-4B4C-A25B-3CA141FFEB42}"/>
              </a:ext>
            </a:extLst>
          </p:cNvPr>
          <p:cNvPicPr>
            <a:picLocks noChangeAspect="1"/>
          </p:cNvPicPr>
          <p:nvPr/>
        </p:nvPicPr>
        <p:blipFill rotWithShape="1">
          <a:blip r:embed="rId3"/>
          <a:srcRect l="300" r="-1"/>
          <a:stretch/>
        </p:blipFill>
        <p:spPr>
          <a:xfrm>
            <a:off x="1433023" y="1881071"/>
            <a:ext cx="6277945" cy="3159476"/>
          </a:xfrm>
          <a:prstGeom prst="rect">
            <a:avLst/>
          </a:prstGeom>
          <a:ln w="19050">
            <a:solidFill>
              <a:schemeClr val="bg1">
                <a:lumMod val="75000"/>
              </a:schemeClr>
            </a:solidFill>
          </a:ln>
        </p:spPr>
      </p:pic>
    </p:spTree>
    <p:extLst>
      <p:ext uri="{BB962C8B-B14F-4D97-AF65-F5344CB8AC3E}">
        <p14:creationId xmlns:p14="http://schemas.microsoft.com/office/powerpoint/2010/main" val="35567940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31" name="Google Shape;920;p25">
            <a:extLst>
              <a:ext uri="{FF2B5EF4-FFF2-40B4-BE49-F238E27FC236}">
                <a16:creationId xmlns:a16="http://schemas.microsoft.com/office/drawing/2014/main" id="{FD27CE08-A5DD-C341-BD43-E523F18652EB}"/>
              </a:ext>
            </a:extLst>
          </p:cNvPr>
          <p:cNvSpPr txBox="1">
            <a:spLocks/>
          </p:cNvSpPr>
          <p:nvPr/>
        </p:nvSpPr>
        <p:spPr>
          <a:xfrm>
            <a:off x="0" y="102953"/>
            <a:ext cx="9144000" cy="4470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ira Sans Extra Condensed"/>
              <a:buNone/>
              <a:defRPr sz="24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dirty="0">
                <a:solidFill>
                  <a:schemeClr val="tx2"/>
                </a:solidFill>
              </a:rPr>
              <a:t>Visualizations</a:t>
            </a:r>
          </a:p>
          <a:p>
            <a:endParaRPr lang="en-GB" dirty="0">
              <a:solidFill>
                <a:schemeClr val="tx2"/>
              </a:solidFill>
            </a:endParaRPr>
          </a:p>
        </p:txBody>
      </p:sp>
      <p:sp>
        <p:nvSpPr>
          <p:cNvPr id="8" name="Rettangolo 7">
            <a:extLst>
              <a:ext uri="{FF2B5EF4-FFF2-40B4-BE49-F238E27FC236}">
                <a16:creationId xmlns:a16="http://schemas.microsoft.com/office/drawing/2014/main" id="{41052723-F6A3-354A-A0EB-6C74241B0258}"/>
              </a:ext>
            </a:extLst>
          </p:cNvPr>
          <p:cNvSpPr/>
          <p:nvPr/>
        </p:nvSpPr>
        <p:spPr>
          <a:xfrm>
            <a:off x="860852" y="1051967"/>
            <a:ext cx="7422295" cy="677773"/>
          </a:xfrm>
          <a:prstGeom prst="rect">
            <a:avLst/>
          </a:prstGeom>
          <a:solidFill>
            <a:schemeClr val="accent4">
              <a:lumMod val="40000"/>
              <a:lumOff val="6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872" name="Google Shape;872;p23"/>
          <p:cNvSpPr txBox="1"/>
          <p:nvPr/>
        </p:nvSpPr>
        <p:spPr>
          <a:xfrm>
            <a:off x="860850" y="1051967"/>
            <a:ext cx="7422295" cy="677773"/>
          </a:xfrm>
          <a:prstGeom prst="rect">
            <a:avLst/>
          </a:prstGeom>
          <a:noFill/>
          <a:ln>
            <a:noFill/>
          </a:ln>
        </p:spPr>
        <p:txBody>
          <a:bodyPr spcFirstLastPara="1" wrap="square" lIns="91425" tIns="91425" rIns="91425" bIns="91425" anchor="ctr" anchorCtr="0">
            <a:noAutofit/>
          </a:bodyPr>
          <a:lstStyle/>
          <a:p>
            <a:pPr marR="25003" lvl="0" algn="just"/>
            <a:r>
              <a:rPr lang="en-GB" sz="1200" dirty="0">
                <a:latin typeface="Roboto"/>
                <a:ea typeface="Roboto"/>
                <a:cs typeface="Roboto"/>
                <a:sym typeface="Roboto"/>
              </a:rPr>
              <a:t>We have implemented an additional visualisation where the Choropleth shows the average total population in the years 2000-2015. There is a legend in the layout to associate each selected country with a colour. There are also two buttons to return to the previous layout and to reset selections.</a:t>
            </a:r>
          </a:p>
        </p:txBody>
      </p:sp>
      <p:grpSp>
        <p:nvGrpSpPr>
          <p:cNvPr id="6" name="Gruppo 5">
            <a:extLst>
              <a:ext uri="{FF2B5EF4-FFF2-40B4-BE49-F238E27FC236}">
                <a16:creationId xmlns:a16="http://schemas.microsoft.com/office/drawing/2014/main" id="{80584500-C706-2943-BF79-6BA30214109D}"/>
              </a:ext>
            </a:extLst>
          </p:cNvPr>
          <p:cNvGrpSpPr/>
          <p:nvPr/>
        </p:nvGrpSpPr>
        <p:grpSpPr>
          <a:xfrm>
            <a:off x="402671" y="1995371"/>
            <a:ext cx="8338657" cy="3045176"/>
            <a:chOff x="402670" y="2031877"/>
            <a:chExt cx="8338657" cy="2743200"/>
          </a:xfrm>
        </p:grpSpPr>
        <p:pic>
          <p:nvPicPr>
            <p:cNvPr id="5" name="Immagine 4" descr="Immagine che contiene testo&#10;&#10;Descrizione generata automaticamente">
              <a:extLst>
                <a:ext uri="{FF2B5EF4-FFF2-40B4-BE49-F238E27FC236}">
                  <a16:creationId xmlns:a16="http://schemas.microsoft.com/office/drawing/2014/main" id="{375A2AE7-1AEE-A44B-A943-D2A2E6715CB6}"/>
                </a:ext>
              </a:extLst>
            </p:cNvPr>
            <p:cNvPicPr>
              <a:picLocks noChangeAspect="1"/>
            </p:cNvPicPr>
            <p:nvPr/>
          </p:nvPicPr>
          <p:blipFill rotWithShape="1">
            <a:blip r:embed="rId3"/>
            <a:srcRect l="670" r="4119"/>
            <a:stretch/>
          </p:blipFill>
          <p:spPr>
            <a:xfrm>
              <a:off x="402670" y="2031877"/>
              <a:ext cx="8338657" cy="2743200"/>
            </a:xfrm>
            <a:prstGeom prst="rect">
              <a:avLst/>
            </a:prstGeom>
            <a:ln w="19050">
              <a:solidFill>
                <a:schemeClr val="bg1">
                  <a:lumMod val="75000"/>
                </a:schemeClr>
              </a:solidFill>
            </a:ln>
          </p:spPr>
        </p:pic>
        <p:pic>
          <p:nvPicPr>
            <p:cNvPr id="29" name="Immagine 28" descr="Immagine che contiene testo&#10;&#10;Descrizione generata automaticamente">
              <a:extLst>
                <a:ext uri="{FF2B5EF4-FFF2-40B4-BE49-F238E27FC236}">
                  <a16:creationId xmlns:a16="http://schemas.microsoft.com/office/drawing/2014/main" id="{3DE7E3D8-76A3-B24F-B74B-6E2F53124B29}"/>
                </a:ext>
              </a:extLst>
            </p:cNvPr>
            <p:cNvPicPr>
              <a:picLocks noChangeAspect="1"/>
            </p:cNvPicPr>
            <p:nvPr/>
          </p:nvPicPr>
          <p:blipFill>
            <a:blip r:embed="rId4"/>
            <a:stretch>
              <a:fillRect/>
            </a:stretch>
          </p:blipFill>
          <p:spPr>
            <a:xfrm>
              <a:off x="1198432" y="3808691"/>
              <a:ext cx="1394823" cy="847833"/>
            </a:xfrm>
            <a:prstGeom prst="rect">
              <a:avLst/>
            </a:prstGeom>
          </p:spPr>
        </p:pic>
      </p:grpSp>
      <p:sp>
        <p:nvSpPr>
          <p:cNvPr id="20" name="Rettangolo con angoli arrotondati sullo stesso lato 19">
            <a:extLst>
              <a:ext uri="{FF2B5EF4-FFF2-40B4-BE49-F238E27FC236}">
                <a16:creationId xmlns:a16="http://schemas.microsoft.com/office/drawing/2014/main" id="{E2C1BB3D-69CF-694B-AD69-B8ECEB73AA1A}"/>
              </a:ext>
            </a:extLst>
          </p:cNvPr>
          <p:cNvSpPr/>
          <p:nvPr/>
        </p:nvSpPr>
        <p:spPr>
          <a:xfrm>
            <a:off x="860853" y="786336"/>
            <a:ext cx="7422294" cy="268228"/>
          </a:xfrm>
          <a:prstGeom prst="round2Same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GB" dirty="0">
                <a:solidFill>
                  <a:srgbClr val="FFFFFF"/>
                </a:solidFill>
                <a:latin typeface="Fira Sans Extra Condensed Medium"/>
                <a:ea typeface="Fira Sans Extra Condensed Medium"/>
                <a:cs typeface="Fira Sans Extra Condensed Medium"/>
                <a:sym typeface="Fira Sans Extra Condensed Medium"/>
              </a:rPr>
              <a:t>Comparison over the years</a:t>
            </a:r>
          </a:p>
        </p:txBody>
      </p:sp>
      <p:sp>
        <p:nvSpPr>
          <p:cNvPr id="37" name="Google Shape;1481;p38">
            <a:extLst>
              <a:ext uri="{FF2B5EF4-FFF2-40B4-BE49-F238E27FC236}">
                <a16:creationId xmlns:a16="http://schemas.microsoft.com/office/drawing/2014/main" id="{10DA53EF-520C-A84F-93DC-A3D062DF6917}"/>
              </a:ext>
            </a:extLst>
          </p:cNvPr>
          <p:cNvSpPr/>
          <p:nvPr/>
        </p:nvSpPr>
        <p:spPr>
          <a:xfrm>
            <a:off x="4435933" y="1716285"/>
            <a:ext cx="272127" cy="171213"/>
          </a:xfrm>
          <a:custGeom>
            <a:avLst/>
            <a:gdLst/>
            <a:ahLst/>
            <a:cxnLst/>
            <a:rect l="l" t="t" r="r" b="b"/>
            <a:pathLst>
              <a:path w="1405" h="1201" extrusionOk="0">
                <a:moveTo>
                  <a:pt x="1" y="1"/>
                </a:moveTo>
                <a:lnTo>
                  <a:pt x="349" y="601"/>
                </a:lnTo>
                <a:lnTo>
                  <a:pt x="697" y="1201"/>
                </a:lnTo>
                <a:lnTo>
                  <a:pt x="1057" y="601"/>
                </a:lnTo>
                <a:lnTo>
                  <a:pt x="1405" y="1"/>
                </a:lnTo>
                <a:close/>
              </a:path>
            </a:pathLst>
          </a:cu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Tree>
    <p:extLst>
      <p:ext uri="{BB962C8B-B14F-4D97-AF65-F5344CB8AC3E}">
        <p14:creationId xmlns:p14="http://schemas.microsoft.com/office/powerpoint/2010/main" val="20608379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31" name="Google Shape;920;p25">
            <a:extLst>
              <a:ext uri="{FF2B5EF4-FFF2-40B4-BE49-F238E27FC236}">
                <a16:creationId xmlns:a16="http://schemas.microsoft.com/office/drawing/2014/main" id="{FD27CE08-A5DD-C341-BD43-E523F18652EB}"/>
              </a:ext>
            </a:extLst>
          </p:cNvPr>
          <p:cNvSpPr txBox="1">
            <a:spLocks/>
          </p:cNvSpPr>
          <p:nvPr/>
        </p:nvSpPr>
        <p:spPr>
          <a:xfrm>
            <a:off x="0" y="102953"/>
            <a:ext cx="9144000" cy="4470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ira Sans Extra Condensed"/>
              <a:buNone/>
              <a:defRPr sz="24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dirty="0">
                <a:solidFill>
                  <a:schemeClr val="tx2"/>
                </a:solidFill>
              </a:rPr>
              <a:t>Visualizations</a:t>
            </a:r>
          </a:p>
          <a:p>
            <a:endParaRPr lang="en-GB" dirty="0">
              <a:solidFill>
                <a:schemeClr val="tx2"/>
              </a:solidFill>
            </a:endParaRPr>
          </a:p>
        </p:txBody>
      </p:sp>
      <p:sp>
        <p:nvSpPr>
          <p:cNvPr id="13" name="Rettangolo 12">
            <a:extLst>
              <a:ext uri="{FF2B5EF4-FFF2-40B4-BE49-F238E27FC236}">
                <a16:creationId xmlns:a16="http://schemas.microsoft.com/office/drawing/2014/main" id="{E38A4ED3-F387-244E-BC56-141AEA30DE3F}"/>
              </a:ext>
            </a:extLst>
          </p:cNvPr>
          <p:cNvSpPr/>
          <p:nvPr/>
        </p:nvSpPr>
        <p:spPr>
          <a:xfrm>
            <a:off x="860852" y="1051967"/>
            <a:ext cx="7422295" cy="1063433"/>
          </a:xfrm>
          <a:prstGeom prst="rect">
            <a:avLst/>
          </a:prstGeom>
          <a:solidFill>
            <a:schemeClr val="accent4">
              <a:lumMod val="40000"/>
              <a:lumOff val="6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14" name="Google Shape;872;p23">
            <a:extLst>
              <a:ext uri="{FF2B5EF4-FFF2-40B4-BE49-F238E27FC236}">
                <a16:creationId xmlns:a16="http://schemas.microsoft.com/office/drawing/2014/main" id="{4A1AC6C6-EC7F-9342-A3BB-C7CAED969845}"/>
              </a:ext>
            </a:extLst>
          </p:cNvPr>
          <p:cNvSpPr txBox="1"/>
          <p:nvPr/>
        </p:nvSpPr>
        <p:spPr>
          <a:xfrm>
            <a:off x="860850" y="1051967"/>
            <a:ext cx="7422295" cy="1063433"/>
          </a:xfrm>
          <a:prstGeom prst="rect">
            <a:avLst/>
          </a:prstGeom>
          <a:noFill/>
          <a:ln>
            <a:noFill/>
          </a:ln>
        </p:spPr>
        <p:txBody>
          <a:bodyPr spcFirstLastPara="1" wrap="square" lIns="91425" tIns="91425" rIns="91425" bIns="91425" anchor="ctr" anchorCtr="0">
            <a:noAutofit/>
          </a:bodyPr>
          <a:lstStyle/>
          <a:p>
            <a:pPr marR="25003" lvl="0" algn="just"/>
            <a:r>
              <a:rPr lang="en-GB" sz="1200" dirty="0">
                <a:latin typeface="Roboto"/>
                <a:ea typeface="Roboto"/>
                <a:cs typeface="Roboto"/>
                <a:sym typeface="Roboto"/>
              </a:rPr>
              <a:t>In this mixed layout, there are two line charts showing the trend over the years of emissions and deaths from related causes. In both cases we find a drop-down menu that allows the analysis of trends in the specific types of the two categories.</a:t>
            </a:r>
          </a:p>
          <a:p>
            <a:pPr marR="25003" lvl="0" algn="just"/>
            <a:r>
              <a:rPr lang="en-GB" sz="1200" dirty="0">
                <a:latin typeface="Roboto"/>
                <a:ea typeface="Roboto"/>
                <a:cs typeface="Roboto"/>
                <a:sym typeface="Roboto"/>
              </a:rPr>
              <a:t>Each country selected on the map will be represented on these charts by a line whose colour represents the association with that country.</a:t>
            </a:r>
          </a:p>
        </p:txBody>
      </p:sp>
      <p:sp>
        <p:nvSpPr>
          <p:cNvPr id="15" name="Rettangolo con angoli arrotondati sullo stesso lato 14">
            <a:extLst>
              <a:ext uri="{FF2B5EF4-FFF2-40B4-BE49-F238E27FC236}">
                <a16:creationId xmlns:a16="http://schemas.microsoft.com/office/drawing/2014/main" id="{18F64110-4951-DC4A-8F25-E216864E7571}"/>
              </a:ext>
            </a:extLst>
          </p:cNvPr>
          <p:cNvSpPr/>
          <p:nvPr/>
        </p:nvSpPr>
        <p:spPr>
          <a:xfrm>
            <a:off x="860853" y="786336"/>
            <a:ext cx="7422294" cy="268228"/>
          </a:xfrm>
          <a:prstGeom prst="round2Same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GB" dirty="0">
                <a:solidFill>
                  <a:srgbClr val="FFFFFF"/>
                </a:solidFill>
                <a:latin typeface="Fira Sans Extra Condensed Medium"/>
                <a:ea typeface="Fira Sans Extra Condensed Medium"/>
                <a:cs typeface="Fira Sans Extra Condensed Medium"/>
                <a:sym typeface="Fira Sans Extra Condensed Medium"/>
              </a:rPr>
              <a:t>Comparison over the years</a:t>
            </a:r>
          </a:p>
        </p:txBody>
      </p:sp>
      <p:pic>
        <p:nvPicPr>
          <p:cNvPr id="3" name="Immagine 2">
            <a:extLst>
              <a:ext uri="{FF2B5EF4-FFF2-40B4-BE49-F238E27FC236}">
                <a16:creationId xmlns:a16="http://schemas.microsoft.com/office/drawing/2014/main" id="{2998B20F-341C-6F42-BFD2-D14E9F6E4107}"/>
              </a:ext>
            </a:extLst>
          </p:cNvPr>
          <p:cNvPicPr>
            <a:picLocks noChangeAspect="1"/>
          </p:cNvPicPr>
          <p:nvPr/>
        </p:nvPicPr>
        <p:blipFill rotWithShape="1">
          <a:blip r:embed="rId3"/>
          <a:srcRect l="287" t="1539" r="1723"/>
          <a:stretch/>
        </p:blipFill>
        <p:spPr>
          <a:xfrm>
            <a:off x="213360" y="2476500"/>
            <a:ext cx="8679180" cy="2209799"/>
          </a:xfrm>
          <a:prstGeom prst="rect">
            <a:avLst/>
          </a:prstGeom>
          <a:ln w="19050">
            <a:solidFill>
              <a:schemeClr val="bg1">
                <a:lumMod val="75000"/>
              </a:schemeClr>
            </a:solidFill>
          </a:ln>
        </p:spPr>
      </p:pic>
    </p:spTree>
    <p:extLst>
      <p:ext uri="{BB962C8B-B14F-4D97-AF65-F5344CB8AC3E}">
        <p14:creationId xmlns:p14="http://schemas.microsoft.com/office/powerpoint/2010/main" val="18996391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16"/>
        <p:cNvGrpSpPr/>
        <p:nvPr/>
      </p:nvGrpSpPr>
      <p:grpSpPr>
        <a:xfrm>
          <a:off x="0" y="0"/>
          <a:ext cx="0" cy="0"/>
          <a:chOff x="0" y="0"/>
          <a:chExt cx="0" cy="0"/>
        </a:xfrm>
      </p:grpSpPr>
      <p:grpSp>
        <p:nvGrpSpPr>
          <p:cNvPr id="32" name="Google Shape;786;p21">
            <a:extLst>
              <a:ext uri="{FF2B5EF4-FFF2-40B4-BE49-F238E27FC236}">
                <a16:creationId xmlns:a16="http://schemas.microsoft.com/office/drawing/2014/main" id="{BB33AEF2-3678-4D03-BF37-C16ACCE3C8D4}"/>
              </a:ext>
            </a:extLst>
          </p:cNvPr>
          <p:cNvGrpSpPr/>
          <p:nvPr/>
        </p:nvGrpSpPr>
        <p:grpSpPr>
          <a:xfrm>
            <a:off x="0" y="0"/>
            <a:ext cx="9143997" cy="5143500"/>
            <a:chOff x="2046075" y="1424350"/>
            <a:chExt cx="5136329" cy="2677029"/>
          </a:xfrm>
          <a:gradFill flip="none" rotWithShape="1">
            <a:gsLst>
              <a:gs pos="19000">
                <a:schemeClr val="accent5">
                  <a:lumMod val="0"/>
                  <a:lumOff val="100000"/>
                  <a:alpha val="0"/>
                </a:schemeClr>
              </a:gs>
              <a:gs pos="46000">
                <a:schemeClr val="accent1">
                  <a:lumMod val="60000"/>
                  <a:lumOff val="40000"/>
                </a:schemeClr>
              </a:gs>
              <a:gs pos="74000">
                <a:schemeClr val="accent5">
                  <a:lumMod val="100000"/>
                </a:schemeClr>
              </a:gs>
            </a:gsLst>
            <a:path path="shape">
              <a:fillToRect l="50000" t="50000" r="50000" b="50000"/>
            </a:path>
            <a:tileRect/>
          </a:gradFill>
        </p:grpSpPr>
        <p:sp>
          <p:nvSpPr>
            <p:cNvPr id="33" name="Google Shape;787;p21">
              <a:extLst>
                <a:ext uri="{FF2B5EF4-FFF2-40B4-BE49-F238E27FC236}">
                  <a16:creationId xmlns:a16="http://schemas.microsoft.com/office/drawing/2014/main" id="{9FEA2CD6-C096-4EE3-A352-42740047E090}"/>
                </a:ext>
              </a:extLst>
            </p:cNvPr>
            <p:cNvSpPr/>
            <p:nvPr/>
          </p:nvSpPr>
          <p:spPr>
            <a:xfrm>
              <a:off x="2046075" y="1424350"/>
              <a:ext cx="5136329" cy="2677029"/>
            </a:xfrm>
            <a:custGeom>
              <a:avLst/>
              <a:gdLst/>
              <a:ahLst/>
              <a:cxnLst/>
              <a:rect l="l" t="t" r="r" b="b"/>
              <a:pathLst>
                <a:path w="51852" h="27025" extrusionOk="0">
                  <a:moveTo>
                    <a:pt x="51811" y="23285"/>
                  </a:moveTo>
                  <a:lnTo>
                    <a:pt x="51770" y="23285"/>
                  </a:lnTo>
                  <a:cubicBezTo>
                    <a:pt x="51770" y="23326"/>
                    <a:pt x="51729" y="23367"/>
                    <a:pt x="51729" y="23367"/>
                  </a:cubicBezTo>
                  <a:cubicBezTo>
                    <a:pt x="51678" y="23367"/>
                    <a:pt x="51637" y="23367"/>
                    <a:pt x="51596" y="23407"/>
                  </a:cubicBezTo>
                  <a:cubicBezTo>
                    <a:pt x="51596" y="23448"/>
                    <a:pt x="51637" y="23448"/>
                    <a:pt x="51637" y="23499"/>
                  </a:cubicBezTo>
                  <a:cubicBezTo>
                    <a:pt x="51555" y="23540"/>
                    <a:pt x="51423" y="23796"/>
                    <a:pt x="51341" y="23796"/>
                  </a:cubicBezTo>
                  <a:cubicBezTo>
                    <a:pt x="51218" y="23755"/>
                    <a:pt x="51382" y="23622"/>
                    <a:pt x="51341" y="23581"/>
                  </a:cubicBezTo>
                  <a:cubicBezTo>
                    <a:pt x="51300" y="23499"/>
                    <a:pt x="51126" y="23448"/>
                    <a:pt x="51126" y="23407"/>
                  </a:cubicBezTo>
                  <a:cubicBezTo>
                    <a:pt x="51167" y="23367"/>
                    <a:pt x="51218" y="23367"/>
                    <a:pt x="51259" y="23326"/>
                  </a:cubicBezTo>
                  <a:lnTo>
                    <a:pt x="51259" y="23193"/>
                  </a:lnTo>
                  <a:cubicBezTo>
                    <a:pt x="51300" y="23193"/>
                    <a:pt x="51300" y="23193"/>
                    <a:pt x="51300" y="23152"/>
                  </a:cubicBezTo>
                  <a:cubicBezTo>
                    <a:pt x="51300" y="23111"/>
                    <a:pt x="51300" y="23111"/>
                    <a:pt x="51259" y="23070"/>
                  </a:cubicBezTo>
                  <a:lnTo>
                    <a:pt x="51300" y="23029"/>
                  </a:lnTo>
                  <a:cubicBezTo>
                    <a:pt x="51259" y="22989"/>
                    <a:pt x="51218" y="22937"/>
                    <a:pt x="51218" y="22937"/>
                  </a:cubicBezTo>
                  <a:cubicBezTo>
                    <a:pt x="51167" y="22897"/>
                    <a:pt x="51218" y="22897"/>
                    <a:pt x="51167" y="22856"/>
                  </a:cubicBezTo>
                  <a:cubicBezTo>
                    <a:pt x="51167" y="22856"/>
                    <a:pt x="51126" y="22856"/>
                    <a:pt x="51126" y="22815"/>
                  </a:cubicBezTo>
                  <a:cubicBezTo>
                    <a:pt x="51126" y="22856"/>
                    <a:pt x="51167" y="22856"/>
                    <a:pt x="51167" y="22897"/>
                  </a:cubicBezTo>
                  <a:lnTo>
                    <a:pt x="51167" y="22897"/>
                  </a:lnTo>
                  <a:cubicBezTo>
                    <a:pt x="51126" y="22815"/>
                    <a:pt x="51085" y="22774"/>
                    <a:pt x="51045" y="22733"/>
                  </a:cubicBezTo>
                  <a:lnTo>
                    <a:pt x="51045" y="22641"/>
                  </a:lnTo>
                  <a:cubicBezTo>
                    <a:pt x="51004" y="22641"/>
                    <a:pt x="51004" y="22600"/>
                    <a:pt x="50963" y="22559"/>
                  </a:cubicBezTo>
                  <a:lnTo>
                    <a:pt x="50963" y="22559"/>
                  </a:lnTo>
                  <a:lnTo>
                    <a:pt x="51004" y="22559"/>
                  </a:lnTo>
                  <a:lnTo>
                    <a:pt x="51004" y="22559"/>
                  </a:lnTo>
                  <a:cubicBezTo>
                    <a:pt x="51045" y="22600"/>
                    <a:pt x="51045" y="22641"/>
                    <a:pt x="51045" y="22682"/>
                  </a:cubicBezTo>
                  <a:cubicBezTo>
                    <a:pt x="51085" y="22641"/>
                    <a:pt x="51126" y="22682"/>
                    <a:pt x="51167" y="22682"/>
                  </a:cubicBezTo>
                  <a:lnTo>
                    <a:pt x="51167" y="22733"/>
                  </a:lnTo>
                  <a:lnTo>
                    <a:pt x="51218" y="22733"/>
                  </a:lnTo>
                  <a:lnTo>
                    <a:pt x="51218" y="22733"/>
                  </a:lnTo>
                  <a:cubicBezTo>
                    <a:pt x="51218" y="22774"/>
                    <a:pt x="51259" y="22774"/>
                    <a:pt x="51259" y="22774"/>
                  </a:cubicBezTo>
                  <a:lnTo>
                    <a:pt x="51259" y="22815"/>
                  </a:lnTo>
                  <a:lnTo>
                    <a:pt x="51218" y="22815"/>
                  </a:lnTo>
                  <a:lnTo>
                    <a:pt x="51218" y="22815"/>
                  </a:lnTo>
                  <a:cubicBezTo>
                    <a:pt x="51259" y="22815"/>
                    <a:pt x="51300" y="22856"/>
                    <a:pt x="51300" y="22897"/>
                  </a:cubicBezTo>
                  <a:lnTo>
                    <a:pt x="51259" y="22897"/>
                  </a:lnTo>
                  <a:lnTo>
                    <a:pt x="51300" y="22937"/>
                  </a:lnTo>
                  <a:lnTo>
                    <a:pt x="51259" y="22937"/>
                  </a:lnTo>
                  <a:lnTo>
                    <a:pt x="51259" y="22989"/>
                  </a:lnTo>
                  <a:lnTo>
                    <a:pt x="51300" y="22989"/>
                  </a:lnTo>
                  <a:lnTo>
                    <a:pt x="51300" y="22989"/>
                  </a:lnTo>
                  <a:cubicBezTo>
                    <a:pt x="51341" y="22989"/>
                    <a:pt x="51341" y="22989"/>
                    <a:pt x="51341" y="23029"/>
                  </a:cubicBezTo>
                  <a:lnTo>
                    <a:pt x="51341" y="23029"/>
                  </a:lnTo>
                  <a:cubicBezTo>
                    <a:pt x="51382" y="23029"/>
                    <a:pt x="51382" y="23070"/>
                    <a:pt x="51423" y="23070"/>
                  </a:cubicBezTo>
                  <a:cubicBezTo>
                    <a:pt x="51382" y="23029"/>
                    <a:pt x="51382" y="23029"/>
                    <a:pt x="51382" y="22989"/>
                  </a:cubicBezTo>
                  <a:lnTo>
                    <a:pt x="51423" y="22989"/>
                  </a:lnTo>
                  <a:cubicBezTo>
                    <a:pt x="51474" y="23029"/>
                    <a:pt x="51474" y="23070"/>
                    <a:pt x="51474" y="23111"/>
                  </a:cubicBezTo>
                  <a:cubicBezTo>
                    <a:pt x="51555" y="23152"/>
                    <a:pt x="51596" y="23193"/>
                    <a:pt x="51678" y="23193"/>
                  </a:cubicBezTo>
                  <a:cubicBezTo>
                    <a:pt x="51729" y="23193"/>
                    <a:pt x="51729" y="23152"/>
                    <a:pt x="51811" y="23111"/>
                  </a:cubicBezTo>
                  <a:lnTo>
                    <a:pt x="51852" y="23152"/>
                  </a:lnTo>
                  <a:cubicBezTo>
                    <a:pt x="51852" y="23193"/>
                    <a:pt x="51811" y="23244"/>
                    <a:pt x="51811" y="23285"/>
                  </a:cubicBezTo>
                  <a:close/>
                  <a:moveTo>
                    <a:pt x="51045" y="23796"/>
                  </a:moveTo>
                  <a:lnTo>
                    <a:pt x="51126" y="23704"/>
                  </a:lnTo>
                  <a:lnTo>
                    <a:pt x="51167" y="23755"/>
                  </a:lnTo>
                  <a:lnTo>
                    <a:pt x="51167" y="23796"/>
                  </a:lnTo>
                  <a:lnTo>
                    <a:pt x="51167" y="23796"/>
                  </a:lnTo>
                  <a:cubicBezTo>
                    <a:pt x="51167" y="23837"/>
                    <a:pt x="51218" y="23837"/>
                    <a:pt x="51218" y="23877"/>
                  </a:cubicBezTo>
                  <a:cubicBezTo>
                    <a:pt x="51126" y="23918"/>
                    <a:pt x="51126" y="24010"/>
                    <a:pt x="51045" y="24051"/>
                  </a:cubicBezTo>
                  <a:cubicBezTo>
                    <a:pt x="51004" y="24051"/>
                    <a:pt x="50963" y="24092"/>
                    <a:pt x="50912" y="24133"/>
                  </a:cubicBezTo>
                  <a:cubicBezTo>
                    <a:pt x="50963" y="24174"/>
                    <a:pt x="51004" y="24174"/>
                    <a:pt x="51004" y="24174"/>
                  </a:cubicBezTo>
                  <a:lnTo>
                    <a:pt x="51004" y="24174"/>
                  </a:lnTo>
                  <a:cubicBezTo>
                    <a:pt x="51004" y="24174"/>
                    <a:pt x="51004" y="24215"/>
                    <a:pt x="50963" y="24215"/>
                  </a:cubicBezTo>
                  <a:lnTo>
                    <a:pt x="50912" y="24174"/>
                  </a:lnTo>
                  <a:cubicBezTo>
                    <a:pt x="50871" y="24215"/>
                    <a:pt x="50830" y="24266"/>
                    <a:pt x="50789" y="24266"/>
                  </a:cubicBezTo>
                  <a:lnTo>
                    <a:pt x="50707" y="24266"/>
                  </a:lnTo>
                  <a:lnTo>
                    <a:pt x="50748" y="24307"/>
                  </a:lnTo>
                  <a:lnTo>
                    <a:pt x="50748" y="24388"/>
                  </a:lnTo>
                  <a:lnTo>
                    <a:pt x="50656" y="24388"/>
                  </a:lnTo>
                  <a:lnTo>
                    <a:pt x="50656" y="24388"/>
                  </a:lnTo>
                  <a:cubicBezTo>
                    <a:pt x="50707" y="24388"/>
                    <a:pt x="50707" y="24388"/>
                    <a:pt x="50748" y="24429"/>
                  </a:cubicBezTo>
                  <a:cubicBezTo>
                    <a:pt x="50707" y="24470"/>
                    <a:pt x="50707" y="24521"/>
                    <a:pt x="50656" y="24562"/>
                  </a:cubicBezTo>
                  <a:cubicBezTo>
                    <a:pt x="50656" y="24603"/>
                    <a:pt x="50534" y="24685"/>
                    <a:pt x="50493" y="24725"/>
                  </a:cubicBezTo>
                  <a:cubicBezTo>
                    <a:pt x="50360" y="24725"/>
                    <a:pt x="50319" y="24685"/>
                    <a:pt x="50237" y="24644"/>
                  </a:cubicBezTo>
                  <a:lnTo>
                    <a:pt x="50197" y="24644"/>
                  </a:lnTo>
                  <a:lnTo>
                    <a:pt x="50145" y="24644"/>
                  </a:lnTo>
                  <a:cubicBezTo>
                    <a:pt x="50145" y="24644"/>
                    <a:pt x="50064" y="24644"/>
                    <a:pt x="50064" y="24603"/>
                  </a:cubicBezTo>
                  <a:lnTo>
                    <a:pt x="50064" y="24603"/>
                  </a:lnTo>
                  <a:lnTo>
                    <a:pt x="50064" y="24603"/>
                  </a:lnTo>
                  <a:lnTo>
                    <a:pt x="50064" y="24562"/>
                  </a:lnTo>
                  <a:lnTo>
                    <a:pt x="50105" y="24562"/>
                  </a:lnTo>
                  <a:lnTo>
                    <a:pt x="50105" y="24562"/>
                  </a:lnTo>
                  <a:lnTo>
                    <a:pt x="50064" y="24521"/>
                  </a:lnTo>
                  <a:lnTo>
                    <a:pt x="50064" y="24521"/>
                  </a:lnTo>
                  <a:lnTo>
                    <a:pt x="50105" y="24562"/>
                  </a:lnTo>
                  <a:lnTo>
                    <a:pt x="50105" y="24521"/>
                  </a:lnTo>
                  <a:lnTo>
                    <a:pt x="50105" y="24470"/>
                  </a:lnTo>
                  <a:cubicBezTo>
                    <a:pt x="50145" y="24470"/>
                    <a:pt x="50145" y="24521"/>
                    <a:pt x="50197" y="24470"/>
                  </a:cubicBezTo>
                  <a:cubicBezTo>
                    <a:pt x="50145" y="24470"/>
                    <a:pt x="50145" y="24470"/>
                    <a:pt x="50145" y="24429"/>
                  </a:cubicBezTo>
                  <a:lnTo>
                    <a:pt x="50145" y="24429"/>
                  </a:lnTo>
                  <a:cubicBezTo>
                    <a:pt x="50197" y="24388"/>
                    <a:pt x="50237" y="24347"/>
                    <a:pt x="50278" y="24347"/>
                  </a:cubicBezTo>
                  <a:lnTo>
                    <a:pt x="50278" y="24307"/>
                  </a:lnTo>
                  <a:cubicBezTo>
                    <a:pt x="50319" y="24266"/>
                    <a:pt x="50360" y="24266"/>
                    <a:pt x="50452" y="24215"/>
                  </a:cubicBezTo>
                  <a:cubicBezTo>
                    <a:pt x="50493" y="24215"/>
                    <a:pt x="50534" y="24174"/>
                    <a:pt x="50575" y="24133"/>
                  </a:cubicBezTo>
                  <a:lnTo>
                    <a:pt x="50575" y="24092"/>
                  </a:lnTo>
                  <a:cubicBezTo>
                    <a:pt x="50615" y="24092"/>
                    <a:pt x="50656" y="24051"/>
                    <a:pt x="50656" y="24051"/>
                  </a:cubicBezTo>
                  <a:cubicBezTo>
                    <a:pt x="50707" y="24051"/>
                    <a:pt x="50789" y="23959"/>
                    <a:pt x="50789" y="23959"/>
                  </a:cubicBezTo>
                  <a:lnTo>
                    <a:pt x="50789" y="23877"/>
                  </a:lnTo>
                  <a:cubicBezTo>
                    <a:pt x="50830" y="23877"/>
                    <a:pt x="50871" y="23837"/>
                    <a:pt x="50871" y="23796"/>
                  </a:cubicBezTo>
                  <a:cubicBezTo>
                    <a:pt x="50912" y="23796"/>
                    <a:pt x="50871" y="23755"/>
                    <a:pt x="50912" y="23704"/>
                  </a:cubicBezTo>
                  <a:lnTo>
                    <a:pt x="50912" y="23622"/>
                  </a:lnTo>
                  <a:cubicBezTo>
                    <a:pt x="51004" y="23663"/>
                    <a:pt x="51004" y="23704"/>
                    <a:pt x="51045" y="23796"/>
                  </a:cubicBezTo>
                  <a:close/>
                  <a:moveTo>
                    <a:pt x="25502" y="7060"/>
                  </a:moveTo>
                  <a:lnTo>
                    <a:pt x="25502" y="7060"/>
                  </a:lnTo>
                  <a:lnTo>
                    <a:pt x="25461" y="7101"/>
                  </a:lnTo>
                  <a:lnTo>
                    <a:pt x="25420" y="7060"/>
                  </a:lnTo>
                  <a:lnTo>
                    <a:pt x="25328" y="7060"/>
                  </a:lnTo>
                  <a:cubicBezTo>
                    <a:pt x="25287" y="6978"/>
                    <a:pt x="25328" y="6978"/>
                    <a:pt x="25369" y="6938"/>
                  </a:cubicBezTo>
                  <a:lnTo>
                    <a:pt x="25369" y="6938"/>
                  </a:lnTo>
                  <a:cubicBezTo>
                    <a:pt x="25420" y="6978"/>
                    <a:pt x="25420" y="6978"/>
                    <a:pt x="25461" y="6978"/>
                  </a:cubicBezTo>
                  <a:lnTo>
                    <a:pt x="25461" y="6897"/>
                  </a:lnTo>
                  <a:lnTo>
                    <a:pt x="25502" y="6897"/>
                  </a:lnTo>
                  <a:cubicBezTo>
                    <a:pt x="25543" y="6978"/>
                    <a:pt x="25502" y="7019"/>
                    <a:pt x="25461" y="7019"/>
                  </a:cubicBezTo>
                  <a:lnTo>
                    <a:pt x="25461" y="7019"/>
                  </a:lnTo>
                  <a:lnTo>
                    <a:pt x="25502" y="7060"/>
                  </a:lnTo>
                  <a:close/>
                  <a:moveTo>
                    <a:pt x="25206" y="6682"/>
                  </a:moveTo>
                  <a:lnTo>
                    <a:pt x="25073" y="6682"/>
                  </a:lnTo>
                  <a:lnTo>
                    <a:pt x="24991" y="6682"/>
                  </a:lnTo>
                  <a:cubicBezTo>
                    <a:pt x="24991" y="6723"/>
                    <a:pt x="24950" y="6764"/>
                    <a:pt x="24909" y="6764"/>
                  </a:cubicBezTo>
                  <a:lnTo>
                    <a:pt x="24858" y="6723"/>
                  </a:lnTo>
                  <a:cubicBezTo>
                    <a:pt x="24909" y="6723"/>
                    <a:pt x="24909" y="6682"/>
                    <a:pt x="24950" y="6682"/>
                  </a:cubicBezTo>
                  <a:cubicBezTo>
                    <a:pt x="24991" y="6682"/>
                    <a:pt x="25032" y="6641"/>
                    <a:pt x="25032" y="6641"/>
                  </a:cubicBezTo>
                  <a:cubicBezTo>
                    <a:pt x="25073" y="6641"/>
                    <a:pt x="25114" y="6590"/>
                    <a:pt x="25114" y="6549"/>
                  </a:cubicBezTo>
                  <a:lnTo>
                    <a:pt x="25206" y="6549"/>
                  </a:lnTo>
                  <a:lnTo>
                    <a:pt x="25206" y="6509"/>
                  </a:lnTo>
                  <a:lnTo>
                    <a:pt x="25247" y="6549"/>
                  </a:lnTo>
                  <a:cubicBezTo>
                    <a:pt x="25206" y="6590"/>
                    <a:pt x="25206" y="6590"/>
                    <a:pt x="25247" y="6641"/>
                  </a:cubicBezTo>
                  <a:cubicBezTo>
                    <a:pt x="25206" y="6641"/>
                    <a:pt x="25206" y="6682"/>
                    <a:pt x="25206" y="6682"/>
                  </a:cubicBezTo>
                  <a:close/>
                  <a:moveTo>
                    <a:pt x="50197" y="4935"/>
                  </a:moveTo>
                  <a:lnTo>
                    <a:pt x="50145" y="4976"/>
                  </a:lnTo>
                  <a:lnTo>
                    <a:pt x="49941" y="4976"/>
                  </a:lnTo>
                  <a:cubicBezTo>
                    <a:pt x="49941" y="4935"/>
                    <a:pt x="49941" y="4935"/>
                    <a:pt x="49890" y="4894"/>
                  </a:cubicBezTo>
                  <a:lnTo>
                    <a:pt x="49890" y="4894"/>
                  </a:lnTo>
                  <a:lnTo>
                    <a:pt x="49890" y="4894"/>
                  </a:lnTo>
                  <a:cubicBezTo>
                    <a:pt x="49849" y="4894"/>
                    <a:pt x="49808" y="4935"/>
                    <a:pt x="49767" y="4935"/>
                  </a:cubicBezTo>
                  <a:cubicBezTo>
                    <a:pt x="49767" y="4894"/>
                    <a:pt x="49727" y="4894"/>
                    <a:pt x="49727" y="4894"/>
                  </a:cubicBezTo>
                  <a:lnTo>
                    <a:pt x="49727" y="4935"/>
                  </a:lnTo>
                  <a:lnTo>
                    <a:pt x="49727" y="4976"/>
                  </a:lnTo>
                  <a:cubicBezTo>
                    <a:pt x="49727" y="4976"/>
                    <a:pt x="49767" y="4976"/>
                    <a:pt x="49808" y="5017"/>
                  </a:cubicBezTo>
                  <a:lnTo>
                    <a:pt x="49849" y="4976"/>
                  </a:lnTo>
                  <a:lnTo>
                    <a:pt x="49890" y="4976"/>
                  </a:lnTo>
                  <a:cubicBezTo>
                    <a:pt x="49890" y="5058"/>
                    <a:pt x="49890" y="5058"/>
                    <a:pt x="49941" y="5058"/>
                  </a:cubicBezTo>
                  <a:lnTo>
                    <a:pt x="50023" y="5058"/>
                  </a:lnTo>
                  <a:lnTo>
                    <a:pt x="49982" y="5109"/>
                  </a:lnTo>
                  <a:lnTo>
                    <a:pt x="50023" y="5058"/>
                  </a:lnTo>
                  <a:cubicBezTo>
                    <a:pt x="50064" y="5109"/>
                    <a:pt x="50064" y="5150"/>
                    <a:pt x="50064" y="5191"/>
                  </a:cubicBezTo>
                  <a:lnTo>
                    <a:pt x="50023" y="5231"/>
                  </a:lnTo>
                  <a:cubicBezTo>
                    <a:pt x="50105" y="5231"/>
                    <a:pt x="50105" y="5272"/>
                    <a:pt x="50145" y="5313"/>
                  </a:cubicBezTo>
                  <a:lnTo>
                    <a:pt x="50145" y="5405"/>
                  </a:lnTo>
                  <a:cubicBezTo>
                    <a:pt x="50197" y="5405"/>
                    <a:pt x="50197" y="5405"/>
                    <a:pt x="50197" y="5364"/>
                  </a:cubicBezTo>
                  <a:cubicBezTo>
                    <a:pt x="50197" y="5528"/>
                    <a:pt x="50105" y="5487"/>
                    <a:pt x="49982" y="5487"/>
                  </a:cubicBezTo>
                  <a:cubicBezTo>
                    <a:pt x="49941" y="5446"/>
                    <a:pt x="49890" y="5487"/>
                    <a:pt x="49890" y="5446"/>
                  </a:cubicBezTo>
                  <a:lnTo>
                    <a:pt x="49890" y="5405"/>
                  </a:lnTo>
                  <a:lnTo>
                    <a:pt x="49849" y="5405"/>
                  </a:lnTo>
                  <a:cubicBezTo>
                    <a:pt x="49808" y="5446"/>
                    <a:pt x="49808" y="5446"/>
                    <a:pt x="49808" y="5487"/>
                  </a:cubicBezTo>
                  <a:cubicBezTo>
                    <a:pt x="49727" y="5528"/>
                    <a:pt x="49686" y="5528"/>
                    <a:pt x="49594" y="5569"/>
                  </a:cubicBezTo>
                  <a:lnTo>
                    <a:pt x="49512" y="5569"/>
                  </a:lnTo>
                  <a:cubicBezTo>
                    <a:pt x="49471" y="5620"/>
                    <a:pt x="49471" y="5660"/>
                    <a:pt x="49430" y="5660"/>
                  </a:cubicBezTo>
                  <a:lnTo>
                    <a:pt x="49379" y="5660"/>
                  </a:lnTo>
                  <a:lnTo>
                    <a:pt x="49338" y="5660"/>
                  </a:lnTo>
                  <a:cubicBezTo>
                    <a:pt x="49297" y="5701"/>
                    <a:pt x="49297" y="5701"/>
                    <a:pt x="49257" y="5742"/>
                  </a:cubicBezTo>
                  <a:lnTo>
                    <a:pt x="49216" y="5742"/>
                  </a:lnTo>
                  <a:cubicBezTo>
                    <a:pt x="49175" y="5742"/>
                    <a:pt x="49175" y="5824"/>
                    <a:pt x="49124" y="5824"/>
                  </a:cubicBezTo>
                  <a:cubicBezTo>
                    <a:pt x="49083" y="5824"/>
                    <a:pt x="49042" y="5875"/>
                    <a:pt x="49001" y="5875"/>
                  </a:cubicBezTo>
                  <a:lnTo>
                    <a:pt x="49001" y="5916"/>
                  </a:lnTo>
                  <a:cubicBezTo>
                    <a:pt x="48960" y="5957"/>
                    <a:pt x="48919" y="5916"/>
                    <a:pt x="48868" y="5957"/>
                  </a:cubicBezTo>
                  <a:lnTo>
                    <a:pt x="48868" y="6039"/>
                  </a:lnTo>
                  <a:lnTo>
                    <a:pt x="48827" y="6039"/>
                  </a:lnTo>
                  <a:lnTo>
                    <a:pt x="48827" y="6039"/>
                  </a:lnTo>
                  <a:cubicBezTo>
                    <a:pt x="48746" y="5998"/>
                    <a:pt x="48746" y="5957"/>
                    <a:pt x="48705" y="5916"/>
                  </a:cubicBezTo>
                  <a:cubicBezTo>
                    <a:pt x="48664" y="5916"/>
                    <a:pt x="48449" y="5957"/>
                    <a:pt x="48409" y="5957"/>
                  </a:cubicBezTo>
                  <a:cubicBezTo>
                    <a:pt x="48357" y="5998"/>
                    <a:pt x="48317" y="6039"/>
                    <a:pt x="48235" y="6079"/>
                  </a:cubicBezTo>
                  <a:lnTo>
                    <a:pt x="48235" y="6079"/>
                  </a:lnTo>
                  <a:cubicBezTo>
                    <a:pt x="48235" y="6039"/>
                    <a:pt x="48276" y="5998"/>
                    <a:pt x="48276" y="5957"/>
                  </a:cubicBezTo>
                  <a:lnTo>
                    <a:pt x="48276" y="5957"/>
                  </a:lnTo>
                  <a:lnTo>
                    <a:pt x="48194" y="5957"/>
                  </a:lnTo>
                  <a:cubicBezTo>
                    <a:pt x="48194" y="5998"/>
                    <a:pt x="48153" y="5998"/>
                    <a:pt x="48061" y="6039"/>
                  </a:cubicBezTo>
                  <a:lnTo>
                    <a:pt x="48061" y="6079"/>
                  </a:lnTo>
                  <a:lnTo>
                    <a:pt x="48020" y="6079"/>
                  </a:lnTo>
                  <a:cubicBezTo>
                    <a:pt x="48020" y="6039"/>
                    <a:pt x="47979" y="6039"/>
                    <a:pt x="47979" y="5998"/>
                  </a:cubicBezTo>
                  <a:cubicBezTo>
                    <a:pt x="47939" y="6039"/>
                    <a:pt x="47939" y="6039"/>
                    <a:pt x="47898" y="6039"/>
                  </a:cubicBezTo>
                  <a:lnTo>
                    <a:pt x="47898" y="6039"/>
                  </a:lnTo>
                  <a:cubicBezTo>
                    <a:pt x="47847" y="6039"/>
                    <a:pt x="47847" y="6079"/>
                    <a:pt x="47806" y="6130"/>
                  </a:cubicBezTo>
                  <a:cubicBezTo>
                    <a:pt x="47806" y="6171"/>
                    <a:pt x="47847" y="6171"/>
                    <a:pt x="47806" y="6171"/>
                  </a:cubicBezTo>
                  <a:cubicBezTo>
                    <a:pt x="47806" y="6212"/>
                    <a:pt x="47765" y="6212"/>
                    <a:pt x="47765" y="6253"/>
                  </a:cubicBezTo>
                  <a:lnTo>
                    <a:pt x="47765" y="6253"/>
                  </a:lnTo>
                  <a:cubicBezTo>
                    <a:pt x="47724" y="6335"/>
                    <a:pt x="47642" y="6335"/>
                    <a:pt x="47642" y="6468"/>
                  </a:cubicBezTo>
                  <a:cubicBezTo>
                    <a:pt x="47683" y="6509"/>
                    <a:pt x="47724" y="6509"/>
                    <a:pt x="47806" y="6549"/>
                  </a:cubicBezTo>
                  <a:lnTo>
                    <a:pt x="47806" y="6549"/>
                  </a:lnTo>
                  <a:cubicBezTo>
                    <a:pt x="47806" y="6590"/>
                    <a:pt x="47724" y="6590"/>
                    <a:pt x="47724" y="6682"/>
                  </a:cubicBezTo>
                  <a:cubicBezTo>
                    <a:pt x="47724" y="6682"/>
                    <a:pt x="47765" y="6723"/>
                    <a:pt x="47765" y="6764"/>
                  </a:cubicBezTo>
                  <a:lnTo>
                    <a:pt x="47806" y="6764"/>
                  </a:lnTo>
                  <a:cubicBezTo>
                    <a:pt x="47806" y="6764"/>
                    <a:pt x="47847" y="6805"/>
                    <a:pt x="47806" y="6846"/>
                  </a:cubicBezTo>
                  <a:cubicBezTo>
                    <a:pt x="47806" y="6897"/>
                    <a:pt x="47765" y="6897"/>
                    <a:pt x="47765" y="6897"/>
                  </a:cubicBezTo>
                  <a:lnTo>
                    <a:pt x="47724" y="6897"/>
                  </a:lnTo>
                  <a:cubicBezTo>
                    <a:pt x="47724" y="6846"/>
                    <a:pt x="47724" y="6846"/>
                    <a:pt x="47765" y="6805"/>
                  </a:cubicBezTo>
                  <a:lnTo>
                    <a:pt x="47765" y="6805"/>
                  </a:lnTo>
                  <a:lnTo>
                    <a:pt x="47724" y="6805"/>
                  </a:lnTo>
                  <a:cubicBezTo>
                    <a:pt x="47683" y="6846"/>
                    <a:pt x="47550" y="6978"/>
                    <a:pt x="47591" y="7101"/>
                  </a:cubicBezTo>
                  <a:cubicBezTo>
                    <a:pt x="47591" y="7101"/>
                    <a:pt x="47642" y="7101"/>
                    <a:pt x="47642" y="7152"/>
                  </a:cubicBezTo>
                  <a:cubicBezTo>
                    <a:pt x="47591" y="7234"/>
                    <a:pt x="47591" y="7193"/>
                    <a:pt x="47550" y="7193"/>
                  </a:cubicBezTo>
                  <a:lnTo>
                    <a:pt x="47469" y="7193"/>
                  </a:lnTo>
                  <a:cubicBezTo>
                    <a:pt x="47387" y="7234"/>
                    <a:pt x="47295" y="7316"/>
                    <a:pt x="47295" y="7357"/>
                  </a:cubicBezTo>
                  <a:lnTo>
                    <a:pt x="47336" y="7408"/>
                  </a:lnTo>
                  <a:lnTo>
                    <a:pt x="47336" y="7448"/>
                  </a:lnTo>
                  <a:cubicBezTo>
                    <a:pt x="47254" y="7489"/>
                    <a:pt x="47213" y="7489"/>
                    <a:pt x="47131" y="7530"/>
                  </a:cubicBezTo>
                  <a:lnTo>
                    <a:pt x="47131" y="7663"/>
                  </a:lnTo>
                  <a:cubicBezTo>
                    <a:pt x="47080" y="7704"/>
                    <a:pt x="46917" y="7867"/>
                    <a:pt x="46876" y="7918"/>
                  </a:cubicBezTo>
                  <a:cubicBezTo>
                    <a:pt x="46825" y="7827"/>
                    <a:pt x="46825" y="7786"/>
                    <a:pt x="46825" y="7704"/>
                  </a:cubicBezTo>
                  <a:lnTo>
                    <a:pt x="46825" y="7612"/>
                  </a:lnTo>
                  <a:cubicBezTo>
                    <a:pt x="46784" y="7612"/>
                    <a:pt x="46784" y="7571"/>
                    <a:pt x="46743" y="7530"/>
                  </a:cubicBezTo>
                  <a:cubicBezTo>
                    <a:pt x="46743" y="7448"/>
                    <a:pt x="46743" y="7357"/>
                    <a:pt x="46702" y="7275"/>
                  </a:cubicBezTo>
                  <a:cubicBezTo>
                    <a:pt x="46702" y="7152"/>
                    <a:pt x="46661" y="7060"/>
                    <a:pt x="46702" y="6938"/>
                  </a:cubicBezTo>
                  <a:lnTo>
                    <a:pt x="46702" y="6805"/>
                  </a:lnTo>
                  <a:cubicBezTo>
                    <a:pt x="46743" y="6764"/>
                    <a:pt x="46825" y="6723"/>
                    <a:pt x="46825" y="6682"/>
                  </a:cubicBezTo>
                  <a:lnTo>
                    <a:pt x="46917" y="6590"/>
                  </a:lnTo>
                  <a:cubicBezTo>
                    <a:pt x="46876" y="6590"/>
                    <a:pt x="46876" y="6549"/>
                    <a:pt x="46876" y="6549"/>
                  </a:cubicBezTo>
                  <a:cubicBezTo>
                    <a:pt x="47039" y="6509"/>
                    <a:pt x="47172" y="6427"/>
                    <a:pt x="47254" y="6335"/>
                  </a:cubicBezTo>
                  <a:cubicBezTo>
                    <a:pt x="47295" y="6294"/>
                    <a:pt x="47295" y="6253"/>
                    <a:pt x="47295" y="6253"/>
                  </a:cubicBezTo>
                  <a:cubicBezTo>
                    <a:pt x="47387" y="6171"/>
                    <a:pt x="47509" y="6079"/>
                    <a:pt x="47591" y="6039"/>
                  </a:cubicBezTo>
                  <a:cubicBezTo>
                    <a:pt x="47591" y="5998"/>
                    <a:pt x="47591" y="5998"/>
                    <a:pt x="47642" y="5957"/>
                  </a:cubicBezTo>
                  <a:cubicBezTo>
                    <a:pt x="47683" y="5916"/>
                    <a:pt x="47765" y="5916"/>
                    <a:pt x="47847" y="5875"/>
                  </a:cubicBezTo>
                  <a:lnTo>
                    <a:pt x="47847" y="5875"/>
                  </a:lnTo>
                  <a:lnTo>
                    <a:pt x="47939" y="5742"/>
                  </a:lnTo>
                  <a:lnTo>
                    <a:pt x="47898" y="5742"/>
                  </a:lnTo>
                  <a:cubicBezTo>
                    <a:pt x="47898" y="5701"/>
                    <a:pt x="47939" y="5660"/>
                    <a:pt x="47939" y="5620"/>
                  </a:cubicBezTo>
                  <a:lnTo>
                    <a:pt x="47939" y="5528"/>
                  </a:lnTo>
                  <a:cubicBezTo>
                    <a:pt x="47979" y="5528"/>
                    <a:pt x="48061" y="5487"/>
                    <a:pt x="48153" y="5487"/>
                  </a:cubicBezTo>
                  <a:lnTo>
                    <a:pt x="48102" y="5487"/>
                  </a:lnTo>
                  <a:cubicBezTo>
                    <a:pt x="48061" y="5446"/>
                    <a:pt x="48020" y="5446"/>
                    <a:pt x="47979" y="5446"/>
                  </a:cubicBezTo>
                  <a:cubicBezTo>
                    <a:pt x="47898" y="5446"/>
                    <a:pt x="47847" y="5487"/>
                    <a:pt x="47806" y="5487"/>
                  </a:cubicBezTo>
                  <a:cubicBezTo>
                    <a:pt x="47806" y="5569"/>
                    <a:pt x="47765" y="5569"/>
                    <a:pt x="47765" y="5660"/>
                  </a:cubicBezTo>
                  <a:lnTo>
                    <a:pt x="47765" y="5660"/>
                  </a:lnTo>
                  <a:cubicBezTo>
                    <a:pt x="47724" y="5660"/>
                    <a:pt x="47724" y="5660"/>
                    <a:pt x="47683" y="5701"/>
                  </a:cubicBezTo>
                  <a:cubicBezTo>
                    <a:pt x="47591" y="5742"/>
                    <a:pt x="47469" y="5916"/>
                    <a:pt x="47336" y="5875"/>
                  </a:cubicBezTo>
                  <a:cubicBezTo>
                    <a:pt x="47387" y="5875"/>
                    <a:pt x="47387" y="5824"/>
                    <a:pt x="47387" y="5783"/>
                  </a:cubicBezTo>
                  <a:lnTo>
                    <a:pt x="47336" y="5783"/>
                  </a:lnTo>
                  <a:lnTo>
                    <a:pt x="47295" y="5783"/>
                  </a:lnTo>
                  <a:cubicBezTo>
                    <a:pt x="47336" y="5742"/>
                    <a:pt x="47387" y="5660"/>
                    <a:pt x="47387" y="5620"/>
                  </a:cubicBezTo>
                  <a:cubicBezTo>
                    <a:pt x="47295" y="5620"/>
                    <a:pt x="47295" y="5660"/>
                    <a:pt x="47254" y="5660"/>
                  </a:cubicBezTo>
                  <a:cubicBezTo>
                    <a:pt x="47213" y="5569"/>
                    <a:pt x="46876" y="5660"/>
                    <a:pt x="46825" y="5701"/>
                  </a:cubicBezTo>
                  <a:lnTo>
                    <a:pt x="46825" y="5783"/>
                  </a:lnTo>
                  <a:cubicBezTo>
                    <a:pt x="46784" y="5783"/>
                    <a:pt x="46743" y="5824"/>
                    <a:pt x="46702" y="5824"/>
                  </a:cubicBezTo>
                  <a:lnTo>
                    <a:pt x="46702" y="5916"/>
                  </a:lnTo>
                  <a:cubicBezTo>
                    <a:pt x="46661" y="5916"/>
                    <a:pt x="46406" y="6039"/>
                    <a:pt x="46447" y="6171"/>
                  </a:cubicBezTo>
                  <a:lnTo>
                    <a:pt x="46569" y="6171"/>
                  </a:lnTo>
                  <a:lnTo>
                    <a:pt x="46621" y="6212"/>
                  </a:lnTo>
                  <a:lnTo>
                    <a:pt x="46569" y="6212"/>
                  </a:lnTo>
                  <a:cubicBezTo>
                    <a:pt x="46569" y="6212"/>
                    <a:pt x="46488" y="6253"/>
                    <a:pt x="46447" y="6253"/>
                  </a:cubicBezTo>
                  <a:lnTo>
                    <a:pt x="46406" y="6253"/>
                  </a:lnTo>
                  <a:cubicBezTo>
                    <a:pt x="46365" y="6253"/>
                    <a:pt x="46314" y="6212"/>
                    <a:pt x="46314" y="6253"/>
                  </a:cubicBezTo>
                  <a:cubicBezTo>
                    <a:pt x="46273" y="6253"/>
                    <a:pt x="46273" y="6253"/>
                    <a:pt x="46232" y="6294"/>
                  </a:cubicBezTo>
                  <a:lnTo>
                    <a:pt x="46232" y="6294"/>
                  </a:lnTo>
                  <a:lnTo>
                    <a:pt x="46191" y="6253"/>
                  </a:lnTo>
                  <a:cubicBezTo>
                    <a:pt x="46151" y="6253"/>
                    <a:pt x="46059" y="6335"/>
                    <a:pt x="46018" y="6294"/>
                  </a:cubicBezTo>
                  <a:cubicBezTo>
                    <a:pt x="46018" y="6253"/>
                    <a:pt x="46110" y="6253"/>
                    <a:pt x="46151" y="6212"/>
                  </a:cubicBezTo>
                  <a:lnTo>
                    <a:pt x="46151" y="6212"/>
                  </a:lnTo>
                  <a:cubicBezTo>
                    <a:pt x="46110" y="6171"/>
                    <a:pt x="46059" y="6130"/>
                    <a:pt x="45977" y="6130"/>
                  </a:cubicBezTo>
                  <a:cubicBezTo>
                    <a:pt x="45936" y="6171"/>
                    <a:pt x="45936" y="6171"/>
                    <a:pt x="45895" y="6171"/>
                  </a:cubicBezTo>
                  <a:cubicBezTo>
                    <a:pt x="45895" y="6130"/>
                    <a:pt x="45854" y="6130"/>
                    <a:pt x="45854" y="6130"/>
                  </a:cubicBezTo>
                  <a:lnTo>
                    <a:pt x="45681" y="6130"/>
                  </a:lnTo>
                  <a:lnTo>
                    <a:pt x="45681" y="6171"/>
                  </a:lnTo>
                  <a:lnTo>
                    <a:pt x="45640" y="6212"/>
                  </a:lnTo>
                  <a:cubicBezTo>
                    <a:pt x="45640" y="6212"/>
                    <a:pt x="45599" y="6212"/>
                    <a:pt x="45548" y="6171"/>
                  </a:cubicBezTo>
                  <a:cubicBezTo>
                    <a:pt x="45507" y="6171"/>
                    <a:pt x="45507" y="6212"/>
                    <a:pt x="45466" y="6212"/>
                  </a:cubicBezTo>
                  <a:cubicBezTo>
                    <a:pt x="45425" y="6212"/>
                    <a:pt x="45384" y="6212"/>
                    <a:pt x="45384" y="6171"/>
                  </a:cubicBezTo>
                  <a:lnTo>
                    <a:pt x="45292" y="6171"/>
                  </a:lnTo>
                  <a:cubicBezTo>
                    <a:pt x="45292" y="6212"/>
                    <a:pt x="45292" y="6212"/>
                    <a:pt x="45251" y="6253"/>
                  </a:cubicBezTo>
                  <a:cubicBezTo>
                    <a:pt x="45211" y="6253"/>
                    <a:pt x="45211" y="6212"/>
                    <a:pt x="45170" y="6171"/>
                  </a:cubicBezTo>
                  <a:lnTo>
                    <a:pt x="45088" y="6171"/>
                  </a:lnTo>
                  <a:cubicBezTo>
                    <a:pt x="44955" y="6171"/>
                    <a:pt x="44833" y="6171"/>
                    <a:pt x="44781" y="6212"/>
                  </a:cubicBezTo>
                  <a:cubicBezTo>
                    <a:pt x="44700" y="6212"/>
                    <a:pt x="44659" y="6253"/>
                    <a:pt x="44618" y="6294"/>
                  </a:cubicBezTo>
                  <a:lnTo>
                    <a:pt x="44577" y="6335"/>
                  </a:lnTo>
                  <a:cubicBezTo>
                    <a:pt x="44577" y="6386"/>
                    <a:pt x="44485" y="6386"/>
                    <a:pt x="44485" y="6427"/>
                  </a:cubicBezTo>
                  <a:cubicBezTo>
                    <a:pt x="44444" y="6468"/>
                    <a:pt x="44403" y="6509"/>
                    <a:pt x="44403" y="6549"/>
                  </a:cubicBezTo>
                  <a:cubicBezTo>
                    <a:pt x="44322" y="6549"/>
                    <a:pt x="44271" y="6590"/>
                    <a:pt x="44230" y="6641"/>
                  </a:cubicBezTo>
                  <a:cubicBezTo>
                    <a:pt x="44148" y="6723"/>
                    <a:pt x="44066" y="6805"/>
                    <a:pt x="43974" y="6897"/>
                  </a:cubicBezTo>
                  <a:cubicBezTo>
                    <a:pt x="43933" y="6897"/>
                    <a:pt x="43893" y="6938"/>
                    <a:pt x="43893" y="6978"/>
                  </a:cubicBezTo>
                  <a:cubicBezTo>
                    <a:pt x="43811" y="7019"/>
                    <a:pt x="43637" y="7060"/>
                    <a:pt x="43637" y="7193"/>
                  </a:cubicBezTo>
                  <a:lnTo>
                    <a:pt x="43678" y="7193"/>
                  </a:lnTo>
                  <a:lnTo>
                    <a:pt x="43760" y="7193"/>
                  </a:lnTo>
                  <a:lnTo>
                    <a:pt x="43893" y="7193"/>
                  </a:lnTo>
                  <a:cubicBezTo>
                    <a:pt x="43852" y="7234"/>
                    <a:pt x="43852" y="7275"/>
                    <a:pt x="43852" y="7357"/>
                  </a:cubicBezTo>
                  <a:lnTo>
                    <a:pt x="43852" y="7357"/>
                  </a:lnTo>
                  <a:lnTo>
                    <a:pt x="43933" y="7357"/>
                  </a:lnTo>
                  <a:cubicBezTo>
                    <a:pt x="43933" y="7316"/>
                    <a:pt x="43974" y="7316"/>
                    <a:pt x="44015" y="7316"/>
                  </a:cubicBezTo>
                  <a:lnTo>
                    <a:pt x="44015" y="7316"/>
                  </a:lnTo>
                  <a:lnTo>
                    <a:pt x="43974" y="7357"/>
                  </a:lnTo>
                  <a:lnTo>
                    <a:pt x="43974" y="7408"/>
                  </a:lnTo>
                  <a:cubicBezTo>
                    <a:pt x="44066" y="7408"/>
                    <a:pt x="44148" y="7408"/>
                    <a:pt x="44148" y="7316"/>
                  </a:cubicBezTo>
                  <a:lnTo>
                    <a:pt x="44148" y="7275"/>
                  </a:lnTo>
                  <a:cubicBezTo>
                    <a:pt x="44230" y="7275"/>
                    <a:pt x="44322" y="7275"/>
                    <a:pt x="44363" y="7316"/>
                  </a:cubicBezTo>
                  <a:cubicBezTo>
                    <a:pt x="44444" y="7316"/>
                    <a:pt x="44485" y="7448"/>
                    <a:pt x="44577" y="7489"/>
                  </a:cubicBezTo>
                  <a:lnTo>
                    <a:pt x="44577" y="7489"/>
                  </a:lnTo>
                  <a:cubicBezTo>
                    <a:pt x="44526" y="7489"/>
                    <a:pt x="44526" y="7530"/>
                    <a:pt x="44526" y="7530"/>
                  </a:cubicBezTo>
                  <a:lnTo>
                    <a:pt x="44526" y="7530"/>
                  </a:lnTo>
                  <a:cubicBezTo>
                    <a:pt x="44577" y="7571"/>
                    <a:pt x="44526" y="7612"/>
                    <a:pt x="44526" y="7663"/>
                  </a:cubicBezTo>
                  <a:lnTo>
                    <a:pt x="44577" y="7663"/>
                  </a:lnTo>
                  <a:cubicBezTo>
                    <a:pt x="44526" y="7786"/>
                    <a:pt x="44444" y="7867"/>
                    <a:pt x="44444" y="7959"/>
                  </a:cubicBezTo>
                  <a:lnTo>
                    <a:pt x="44444" y="8041"/>
                  </a:lnTo>
                  <a:cubicBezTo>
                    <a:pt x="44444" y="8174"/>
                    <a:pt x="44444" y="8256"/>
                    <a:pt x="44403" y="8378"/>
                  </a:cubicBezTo>
                  <a:cubicBezTo>
                    <a:pt x="44363" y="8429"/>
                    <a:pt x="44322" y="8470"/>
                    <a:pt x="44271" y="8511"/>
                  </a:cubicBezTo>
                  <a:cubicBezTo>
                    <a:pt x="44230" y="8511"/>
                    <a:pt x="44271" y="8552"/>
                    <a:pt x="44230" y="8593"/>
                  </a:cubicBezTo>
                  <a:cubicBezTo>
                    <a:pt x="44189" y="8634"/>
                    <a:pt x="44189" y="8634"/>
                    <a:pt x="44148" y="8685"/>
                  </a:cubicBezTo>
                  <a:cubicBezTo>
                    <a:pt x="44148" y="8726"/>
                    <a:pt x="44107" y="8766"/>
                    <a:pt x="44107" y="8807"/>
                  </a:cubicBezTo>
                  <a:cubicBezTo>
                    <a:pt x="44015" y="8889"/>
                    <a:pt x="43933" y="8940"/>
                    <a:pt x="43893" y="9022"/>
                  </a:cubicBezTo>
                  <a:cubicBezTo>
                    <a:pt x="43852" y="9063"/>
                    <a:pt x="43852" y="9104"/>
                    <a:pt x="43760" y="9144"/>
                  </a:cubicBezTo>
                  <a:cubicBezTo>
                    <a:pt x="43719" y="9196"/>
                    <a:pt x="43678" y="9236"/>
                    <a:pt x="43637" y="9277"/>
                  </a:cubicBezTo>
                  <a:cubicBezTo>
                    <a:pt x="43596" y="9359"/>
                    <a:pt x="43555" y="9359"/>
                    <a:pt x="43463" y="9400"/>
                  </a:cubicBezTo>
                  <a:cubicBezTo>
                    <a:pt x="43423" y="9400"/>
                    <a:pt x="43382" y="9451"/>
                    <a:pt x="43341" y="9451"/>
                  </a:cubicBezTo>
                  <a:lnTo>
                    <a:pt x="43341" y="9400"/>
                  </a:lnTo>
                  <a:cubicBezTo>
                    <a:pt x="43249" y="9400"/>
                    <a:pt x="43249" y="9400"/>
                    <a:pt x="43249" y="9359"/>
                  </a:cubicBezTo>
                  <a:lnTo>
                    <a:pt x="43167" y="9359"/>
                  </a:lnTo>
                  <a:lnTo>
                    <a:pt x="43167" y="9359"/>
                  </a:lnTo>
                  <a:lnTo>
                    <a:pt x="43167" y="9318"/>
                  </a:lnTo>
                  <a:lnTo>
                    <a:pt x="43126" y="9359"/>
                  </a:lnTo>
                  <a:lnTo>
                    <a:pt x="42871" y="9614"/>
                  </a:lnTo>
                  <a:cubicBezTo>
                    <a:pt x="42871" y="9655"/>
                    <a:pt x="42871" y="9788"/>
                    <a:pt x="42830" y="9788"/>
                  </a:cubicBezTo>
                  <a:cubicBezTo>
                    <a:pt x="42830" y="9788"/>
                    <a:pt x="42830" y="9829"/>
                    <a:pt x="42789" y="9829"/>
                  </a:cubicBezTo>
                  <a:cubicBezTo>
                    <a:pt x="42789" y="9829"/>
                    <a:pt x="42738" y="9870"/>
                    <a:pt x="42697" y="9911"/>
                  </a:cubicBezTo>
                  <a:cubicBezTo>
                    <a:pt x="42656" y="9962"/>
                    <a:pt x="42575" y="9911"/>
                    <a:pt x="42534" y="10003"/>
                  </a:cubicBezTo>
                  <a:lnTo>
                    <a:pt x="42534" y="10084"/>
                  </a:lnTo>
                  <a:cubicBezTo>
                    <a:pt x="42534" y="10125"/>
                    <a:pt x="42615" y="10125"/>
                    <a:pt x="42615" y="10166"/>
                  </a:cubicBezTo>
                  <a:cubicBezTo>
                    <a:pt x="42697" y="10217"/>
                    <a:pt x="42738" y="10299"/>
                    <a:pt x="42789" y="10381"/>
                  </a:cubicBezTo>
                  <a:cubicBezTo>
                    <a:pt x="42830" y="10422"/>
                    <a:pt x="42789" y="10554"/>
                    <a:pt x="42830" y="10636"/>
                  </a:cubicBezTo>
                  <a:lnTo>
                    <a:pt x="42830" y="10636"/>
                  </a:lnTo>
                  <a:cubicBezTo>
                    <a:pt x="42830" y="10677"/>
                    <a:pt x="42789" y="10728"/>
                    <a:pt x="42738" y="10769"/>
                  </a:cubicBezTo>
                  <a:lnTo>
                    <a:pt x="42697" y="10769"/>
                  </a:lnTo>
                  <a:lnTo>
                    <a:pt x="42656" y="10810"/>
                  </a:lnTo>
                  <a:cubicBezTo>
                    <a:pt x="42615" y="10810"/>
                    <a:pt x="42615" y="10769"/>
                    <a:pt x="42575" y="10810"/>
                  </a:cubicBezTo>
                  <a:cubicBezTo>
                    <a:pt x="42534" y="10810"/>
                    <a:pt x="42483" y="10851"/>
                    <a:pt x="42442" y="10892"/>
                  </a:cubicBezTo>
                  <a:lnTo>
                    <a:pt x="42401" y="10892"/>
                  </a:lnTo>
                  <a:lnTo>
                    <a:pt x="42401" y="10892"/>
                  </a:lnTo>
                  <a:cubicBezTo>
                    <a:pt x="42360" y="10851"/>
                    <a:pt x="42360" y="10810"/>
                    <a:pt x="42360" y="10769"/>
                  </a:cubicBezTo>
                  <a:cubicBezTo>
                    <a:pt x="42360" y="10677"/>
                    <a:pt x="42442" y="10677"/>
                    <a:pt x="42401" y="10595"/>
                  </a:cubicBezTo>
                  <a:lnTo>
                    <a:pt x="42401" y="10554"/>
                  </a:lnTo>
                  <a:lnTo>
                    <a:pt x="42401" y="10514"/>
                  </a:lnTo>
                  <a:lnTo>
                    <a:pt x="42319" y="10514"/>
                  </a:lnTo>
                  <a:lnTo>
                    <a:pt x="42319" y="10473"/>
                  </a:lnTo>
                  <a:lnTo>
                    <a:pt x="42401" y="10473"/>
                  </a:lnTo>
                  <a:lnTo>
                    <a:pt x="42442" y="10473"/>
                  </a:lnTo>
                  <a:lnTo>
                    <a:pt x="42442" y="10473"/>
                  </a:lnTo>
                  <a:cubicBezTo>
                    <a:pt x="42442" y="10422"/>
                    <a:pt x="42401" y="10340"/>
                    <a:pt x="42360" y="10299"/>
                  </a:cubicBezTo>
                  <a:cubicBezTo>
                    <a:pt x="42360" y="10340"/>
                    <a:pt x="42319" y="10340"/>
                    <a:pt x="42319" y="10340"/>
                  </a:cubicBezTo>
                  <a:cubicBezTo>
                    <a:pt x="42319" y="10340"/>
                    <a:pt x="42319" y="10299"/>
                    <a:pt x="42278" y="10299"/>
                  </a:cubicBezTo>
                  <a:cubicBezTo>
                    <a:pt x="42227" y="10299"/>
                    <a:pt x="42227" y="10340"/>
                    <a:pt x="42227" y="10340"/>
                  </a:cubicBezTo>
                  <a:cubicBezTo>
                    <a:pt x="42186" y="10299"/>
                    <a:pt x="42146" y="10299"/>
                    <a:pt x="42146" y="10258"/>
                  </a:cubicBezTo>
                  <a:cubicBezTo>
                    <a:pt x="42146" y="10166"/>
                    <a:pt x="42186" y="10217"/>
                    <a:pt x="42227" y="10166"/>
                  </a:cubicBezTo>
                  <a:lnTo>
                    <a:pt x="42186" y="10125"/>
                  </a:lnTo>
                  <a:cubicBezTo>
                    <a:pt x="42186" y="10084"/>
                    <a:pt x="42227" y="10044"/>
                    <a:pt x="42227" y="10044"/>
                  </a:cubicBezTo>
                  <a:cubicBezTo>
                    <a:pt x="42186" y="10003"/>
                    <a:pt x="42186" y="10003"/>
                    <a:pt x="42146" y="10003"/>
                  </a:cubicBezTo>
                  <a:cubicBezTo>
                    <a:pt x="42105" y="10003"/>
                    <a:pt x="42064" y="10003"/>
                    <a:pt x="42064" y="9962"/>
                  </a:cubicBezTo>
                  <a:lnTo>
                    <a:pt x="41931" y="9962"/>
                  </a:lnTo>
                  <a:cubicBezTo>
                    <a:pt x="41849" y="10003"/>
                    <a:pt x="41767" y="10044"/>
                    <a:pt x="41716" y="10084"/>
                  </a:cubicBezTo>
                  <a:cubicBezTo>
                    <a:pt x="41676" y="10084"/>
                    <a:pt x="41635" y="10166"/>
                    <a:pt x="41594" y="10125"/>
                  </a:cubicBezTo>
                  <a:cubicBezTo>
                    <a:pt x="41635" y="10084"/>
                    <a:pt x="41676" y="10084"/>
                    <a:pt x="41676" y="10044"/>
                  </a:cubicBezTo>
                  <a:lnTo>
                    <a:pt x="41635" y="10044"/>
                  </a:lnTo>
                  <a:lnTo>
                    <a:pt x="41635" y="10044"/>
                  </a:lnTo>
                  <a:lnTo>
                    <a:pt x="41635" y="10003"/>
                  </a:lnTo>
                  <a:cubicBezTo>
                    <a:pt x="41676" y="9962"/>
                    <a:pt x="41716" y="9911"/>
                    <a:pt x="41767" y="9870"/>
                  </a:cubicBezTo>
                  <a:cubicBezTo>
                    <a:pt x="41767" y="9788"/>
                    <a:pt x="41676" y="9788"/>
                    <a:pt x="41594" y="9788"/>
                  </a:cubicBezTo>
                  <a:cubicBezTo>
                    <a:pt x="41553" y="9829"/>
                    <a:pt x="41512" y="9870"/>
                    <a:pt x="41461" y="9911"/>
                  </a:cubicBezTo>
                  <a:cubicBezTo>
                    <a:pt x="41420" y="9911"/>
                    <a:pt x="41379" y="9911"/>
                    <a:pt x="41379" y="9962"/>
                  </a:cubicBezTo>
                  <a:cubicBezTo>
                    <a:pt x="41338" y="9962"/>
                    <a:pt x="41338" y="10044"/>
                    <a:pt x="41297" y="10044"/>
                  </a:cubicBezTo>
                  <a:cubicBezTo>
                    <a:pt x="41297" y="10084"/>
                    <a:pt x="41257" y="10084"/>
                    <a:pt x="41257" y="10084"/>
                  </a:cubicBezTo>
                  <a:cubicBezTo>
                    <a:pt x="41257" y="10084"/>
                    <a:pt x="41257" y="10044"/>
                    <a:pt x="41206" y="10084"/>
                  </a:cubicBezTo>
                  <a:lnTo>
                    <a:pt x="41165" y="10084"/>
                  </a:lnTo>
                  <a:lnTo>
                    <a:pt x="41165" y="10044"/>
                  </a:lnTo>
                  <a:lnTo>
                    <a:pt x="41124" y="10044"/>
                  </a:lnTo>
                  <a:cubicBezTo>
                    <a:pt x="41083" y="10084"/>
                    <a:pt x="41083" y="10125"/>
                    <a:pt x="41083" y="10166"/>
                  </a:cubicBezTo>
                  <a:lnTo>
                    <a:pt x="41083" y="10217"/>
                  </a:lnTo>
                  <a:cubicBezTo>
                    <a:pt x="41124" y="10258"/>
                    <a:pt x="41206" y="10258"/>
                    <a:pt x="41297" y="10299"/>
                  </a:cubicBezTo>
                  <a:cubicBezTo>
                    <a:pt x="41297" y="10340"/>
                    <a:pt x="41257" y="10381"/>
                    <a:pt x="41297" y="10422"/>
                  </a:cubicBezTo>
                  <a:lnTo>
                    <a:pt x="41379" y="10422"/>
                  </a:lnTo>
                  <a:cubicBezTo>
                    <a:pt x="41420" y="10381"/>
                    <a:pt x="41461" y="10299"/>
                    <a:pt x="41553" y="10299"/>
                  </a:cubicBezTo>
                  <a:cubicBezTo>
                    <a:pt x="41594" y="10340"/>
                    <a:pt x="41594" y="10381"/>
                    <a:pt x="41635" y="10381"/>
                  </a:cubicBezTo>
                  <a:lnTo>
                    <a:pt x="41716" y="10381"/>
                  </a:lnTo>
                  <a:lnTo>
                    <a:pt x="41808" y="10381"/>
                  </a:lnTo>
                  <a:cubicBezTo>
                    <a:pt x="41808" y="10422"/>
                    <a:pt x="41767" y="10422"/>
                    <a:pt x="41767" y="10473"/>
                  </a:cubicBezTo>
                  <a:cubicBezTo>
                    <a:pt x="41676" y="10473"/>
                    <a:pt x="41594" y="10473"/>
                    <a:pt x="41512" y="10554"/>
                  </a:cubicBezTo>
                  <a:lnTo>
                    <a:pt x="41512" y="10595"/>
                  </a:lnTo>
                  <a:lnTo>
                    <a:pt x="41461" y="10595"/>
                  </a:lnTo>
                  <a:lnTo>
                    <a:pt x="41461" y="10595"/>
                  </a:lnTo>
                  <a:lnTo>
                    <a:pt x="41420" y="10595"/>
                  </a:lnTo>
                  <a:cubicBezTo>
                    <a:pt x="41461" y="10728"/>
                    <a:pt x="41297" y="10728"/>
                    <a:pt x="41297" y="10810"/>
                  </a:cubicBezTo>
                  <a:cubicBezTo>
                    <a:pt x="41338" y="10851"/>
                    <a:pt x="41461" y="10892"/>
                    <a:pt x="41461" y="10984"/>
                  </a:cubicBezTo>
                  <a:cubicBezTo>
                    <a:pt x="41461" y="10984"/>
                    <a:pt x="41461" y="11024"/>
                    <a:pt x="41512" y="11065"/>
                  </a:cubicBezTo>
                  <a:cubicBezTo>
                    <a:pt x="41512" y="11065"/>
                    <a:pt x="41512" y="11106"/>
                    <a:pt x="41553" y="11106"/>
                  </a:cubicBezTo>
                  <a:lnTo>
                    <a:pt x="41553" y="11188"/>
                  </a:lnTo>
                  <a:cubicBezTo>
                    <a:pt x="41553" y="11188"/>
                    <a:pt x="41594" y="11188"/>
                    <a:pt x="41594" y="11239"/>
                  </a:cubicBezTo>
                  <a:lnTo>
                    <a:pt x="41635" y="11280"/>
                  </a:lnTo>
                  <a:cubicBezTo>
                    <a:pt x="41635" y="11280"/>
                    <a:pt x="41676" y="11280"/>
                    <a:pt x="41676" y="11321"/>
                  </a:cubicBezTo>
                  <a:lnTo>
                    <a:pt x="41676" y="11321"/>
                  </a:lnTo>
                  <a:cubicBezTo>
                    <a:pt x="41676" y="11362"/>
                    <a:pt x="41635" y="11362"/>
                    <a:pt x="41635" y="11362"/>
                  </a:cubicBezTo>
                  <a:cubicBezTo>
                    <a:pt x="41676" y="11402"/>
                    <a:pt x="41676" y="11402"/>
                    <a:pt x="41676" y="11494"/>
                  </a:cubicBezTo>
                  <a:cubicBezTo>
                    <a:pt x="41635" y="11494"/>
                    <a:pt x="41461" y="11535"/>
                    <a:pt x="41420" y="11576"/>
                  </a:cubicBezTo>
                  <a:lnTo>
                    <a:pt x="41461" y="11576"/>
                  </a:lnTo>
                  <a:cubicBezTo>
                    <a:pt x="41512" y="11617"/>
                    <a:pt x="41553" y="11576"/>
                    <a:pt x="41594" y="11576"/>
                  </a:cubicBezTo>
                  <a:cubicBezTo>
                    <a:pt x="41635" y="11617"/>
                    <a:pt x="41635" y="11617"/>
                    <a:pt x="41716" y="11617"/>
                  </a:cubicBezTo>
                  <a:lnTo>
                    <a:pt x="41716" y="11658"/>
                  </a:lnTo>
                  <a:cubicBezTo>
                    <a:pt x="41676" y="11658"/>
                    <a:pt x="41676" y="11658"/>
                    <a:pt x="41635" y="11699"/>
                  </a:cubicBezTo>
                  <a:lnTo>
                    <a:pt x="41635" y="11699"/>
                  </a:lnTo>
                  <a:lnTo>
                    <a:pt x="41676" y="11699"/>
                  </a:lnTo>
                  <a:cubicBezTo>
                    <a:pt x="41676" y="11750"/>
                    <a:pt x="41635" y="11872"/>
                    <a:pt x="41594" y="11913"/>
                  </a:cubicBezTo>
                  <a:lnTo>
                    <a:pt x="41594" y="11872"/>
                  </a:lnTo>
                  <a:lnTo>
                    <a:pt x="41594" y="11872"/>
                  </a:lnTo>
                  <a:cubicBezTo>
                    <a:pt x="41553" y="11913"/>
                    <a:pt x="41461" y="12087"/>
                    <a:pt x="41420" y="12128"/>
                  </a:cubicBezTo>
                  <a:lnTo>
                    <a:pt x="41338" y="12128"/>
                  </a:lnTo>
                  <a:cubicBezTo>
                    <a:pt x="41379" y="12169"/>
                    <a:pt x="41379" y="12261"/>
                    <a:pt x="41338" y="12302"/>
                  </a:cubicBezTo>
                  <a:lnTo>
                    <a:pt x="41297" y="12342"/>
                  </a:lnTo>
                  <a:cubicBezTo>
                    <a:pt x="41297" y="12342"/>
                    <a:pt x="41297" y="12383"/>
                    <a:pt x="41257" y="12424"/>
                  </a:cubicBezTo>
                  <a:lnTo>
                    <a:pt x="41206" y="12465"/>
                  </a:lnTo>
                  <a:lnTo>
                    <a:pt x="41124" y="12465"/>
                  </a:lnTo>
                  <a:lnTo>
                    <a:pt x="41124" y="12465"/>
                  </a:lnTo>
                  <a:lnTo>
                    <a:pt x="41124" y="12557"/>
                  </a:lnTo>
                  <a:cubicBezTo>
                    <a:pt x="41083" y="12557"/>
                    <a:pt x="41083" y="12598"/>
                    <a:pt x="41042" y="12598"/>
                  </a:cubicBezTo>
                  <a:cubicBezTo>
                    <a:pt x="41001" y="12639"/>
                    <a:pt x="40950" y="12639"/>
                    <a:pt x="40909" y="12680"/>
                  </a:cubicBezTo>
                  <a:lnTo>
                    <a:pt x="40909" y="12720"/>
                  </a:lnTo>
                  <a:cubicBezTo>
                    <a:pt x="40868" y="12720"/>
                    <a:pt x="40828" y="12720"/>
                    <a:pt x="40828" y="12772"/>
                  </a:cubicBezTo>
                  <a:lnTo>
                    <a:pt x="40746" y="12772"/>
                  </a:lnTo>
                  <a:cubicBezTo>
                    <a:pt x="40695" y="12772"/>
                    <a:pt x="40695" y="12812"/>
                    <a:pt x="40654" y="12812"/>
                  </a:cubicBezTo>
                  <a:lnTo>
                    <a:pt x="40613" y="12772"/>
                  </a:lnTo>
                  <a:cubicBezTo>
                    <a:pt x="40531" y="12772"/>
                    <a:pt x="40572" y="12812"/>
                    <a:pt x="40490" y="12772"/>
                  </a:cubicBezTo>
                  <a:lnTo>
                    <a:pt x="40490" y="12772"/>
                  </a:lnTo>
                  <a:cubicBezTo>
                    <a:pt x="40439" y="12812"/>
                    <a:pt x="40490" y="12853"/>
                    <a:pt x="40439" y="12894"/>
                  </a:cubicBezTo>
                  <a:lnTo>
                    <a:pt x="40398" y="12853"/>
                  </a:lnTo>
                  <a:lnTo>
                    <a:pt x="40358" y="12894"/>
                  </a:lnTo>
                  <a:cubicBezTo>
                    <a:pt x="40358" y="12894"/>
                    <a:pt x="40317" y="12935"/>
                    <a:pt x="40276" y="12935"/>
                  </a:cubicBezTo>
                  <a:cubicBezTo>
                    <a:pt x="40276" y="12935"/>
                    <a:pt x="40235" y="12935"/>
                    <a:pt x="40235" y="12894"/>
                  </a:cubicBezTo>
                  <a:lnTo>
                    <a:pt x="40184" y="12935"/>
                  </a:lnTo>
                  <a:lnTo>
                    <a:pt x="40102" y="12935"/>
                  </a:lnTo>
                  <a:cubicBezTo>
                    <a:pt x="40102" y="12935"/>
                    <a:pt x="40061" y="12976"/>
                    <a:pt x="40020" y="12976"/>
                  </a:cubicBezTo>
                  <a:lnTo>
                    <a:pt x="40020" y="12976"/>
                  </a:lnTo>
                  <a:lnTo>
                    <a:pt x="40020" y="12976"/>
                  </a:lnTo>
                  <a:cubicBezTo>
                    <a:pt x="39979" y="13027"/>
                    <a:pt x="39979" y="13027"/>
                    <a:pt x="39979" y="13068"/>
                  </a:cubicBezTo>
                  <a:cubicBezTo>
                    <a:pt x="39979" y="13068"/>
                    <a:pt x="40020" y="13068"/>
                    <a:pt x="40020" y="13109"/>
                  </a:cubicBezTo>
                  <a:lnTo>
                    <a:pt x="40020" y="13109"/>
                  </a:lnTo>
                  <a:cubicBezTo>
                    <a:pt x="40020" y="13109"/>
                    <a:pt x="39979" y="13150"/>
                    <a:pt x="39928" y="13150"/>
                  </a:cubicBezTo>
                  <a:cubicBezTo>
                    <a:pt x="39928" y="13109"/>
                    <a:pt x="39928" y="13068"/>
                    <a:pt x="39888" y="13068"/>
                  </a:cubicBezTo>
                  <a:cubicBezTo>
                    <a:pt x="39888" y="12976"/>
                    <a:pt x="39928" y="12976"/>
                    <a:pt x="39928" y="12935"/>
                  </a:cubicBezTo>
                  <a:lnTo>
                    <a:pt x="39888" y="12935"/>
                  </a:lnTo>
                  <a:lnTo>
                    <a:pt x="39847" y="12976"/>
                  </a:lnTo>
                  <a:cubicBezTo>
                    <a:pt x="39806" y="12976"/>
                    <a:pt x="39765" y="12935"/>
                    <a:pt x="39765" y="12894"/>
                  </a:cubicBezTo>
                  <a:lnTo>
                    <a:pt x="39724" y="12894"/>
                  </a:lnTo>
                  <a:lnTo>
                    <a:pt x="39724" y="12935"/>
                  </a:lnTo>
                  <a:lnTo>
                    <a:pt x="39673" y="12935"/>
                  </a:lnTo>
                  <a:lnTo>
                    <a:pt x="39632" y="12935"/>
                  </a:lnTo>
                  <a:cubicBezTo>
                    <a:pt x="39632" y="12976"/>
                    <a:pt x="39591" y="12976"/>
                    <a:pt x="39591" y="12976"/>
                  </a:cubicBezTo>
                  <a:cubicBezTo>
                    <a:pt x="39591" y="13027"/>
                    <a:pt x="39591" y="13027"/>
                    <a:pt x="39550" y="13068"/>
                  </a:cubicBezTo>
                  <a:cubicBezTo>
                    <a:pt x="39550" y="13027"/>
                    <a:pt x="39510" y="13027"/>
                    <a:pt x="39469" y="13068"/>
                  </a:cubicBezTo>
                  <a:cubicBezTo>
                    <a:pt x="39510" y="13150"/>
                    <a:pt x="39418" y="13150"/>
                    <a:pt x="39377" y="13190"/>
                  </a:cubicBezTo>
                  <a:cubicBezTo>
                    <a:pt x="39336" y="13231"/>
                    <a:pt x="39295" y="13323"/>
                    <a:pt x="39295" y="13364"/>
                  </a:cubicBezTo>
                  <a:cubicBezTo>
                    <a:pt x="39336" y="13405"/>
                    <a:pt x="39377" y="13446"/>
                    <a:pt x="39418" y="13487"/>
                  </a:cubicBezTo>
                  <a:cubicBezTo>
                    <a:pt x="39469" y="13538"/>
                    <a:pt x="39418" y="13538"/>
                    <a:pt x="39469" y="13579"/>
                  </a:cubicBezTo>
                  <a:cubicBezTo>
                    <a:pt x="39469" y="13620"/>
                    <a:pt x="39510" y="13620"/>
                    <a:pt x="39550" y="13660"/>
                  </a:cubicBezTo>
                  <a:cubicBezTo>
                    <a:pt x="39550" y="13660"/>
                    <a:pt x="39591" y="13701"/>
                    <a:pt x="39632" y="13742"/>
                  </a:cubicBezTo>
                  <a:cubicBezTo>
                    <a:pt x="39673" y="13742"/>
                    <a:pt x="39673" y="13742"/>
                    <a:pt x="39724" y="13793"/>
                  </a:cubicBezTo>
                  <a:lnTo>
                    <a:pt x="39724" y="13834"/>
                  </a:lnTo>
                  <a:cubicBezTo>
                    <a:pt x="39724" y="13875"/>
                    <a:pt x="39765" y="13916"/>
                    <a:pt x="39806" y="13916"/>
                  </a:cubicBezTo>
                  <a:cubicBezTo>
                    <a:pt x="39806" y="14049"/>
                    <a:pt x="39847" y="14130"/>
                    <a:pt x="39847" y="14253"/>
                  </a:cubicBezTo>
                  <a:cubicBezTo>
                    <a:pt x="39847" y="14253"/>
                    <a:pt x="39847" y="14304"/>
                    <a:pt x="39806" y="14304"/>
                  </a:cubicBezTo>
                  <a:cubicBezTo>
                    <a:pt x="39806" y="14345"/>
                    <a:pt x="39847" y="14386"/>
                    <a:pt x="39847" y="14468"/>
                  </a:cubicBezTo>
                  <a:cubicBezTo>
                    <a:pt x="39806" y="14508"/>
                    <a:pt x="39724" y="14508"/>
                    <a:pt x="39673" y="14560"/>
                  </a:cubicBezTo>
                  <a:cubicBezTo>
                    <a:pt x="39591" y="14600"/>
                    <a:pt x="39550" y="14682"/>
                    <a:pt x="39510" y="14600"/>
                  </a:cubicBezTo>
                  <a:lnTo>
                    <a:pt x="39469" y="14600"/>
                  </a:lnTo>
                  <a:cubicBezTo>
                    <a:pt x="39469" y="14641"/>
                    <a:pt x="39510" y="14723"/>
                    <a:pt x="39469" y="14764"/>
                  </a:cubicBezTo>
                  <a:lnTo>
                    <a:pt x="39418" y="14764"/>
                  </a:lnTo>
                  <a:lnTo>
                    <a:pt x="39377" y="14815"/>
                  </a:lnTo>
                  <a:cubicBezTo>
                    <a:pt x="39336" y="14815"/>
                    <a:pt x="39336" y="14815"/>
                    <a:pt x="39295" y="14856"/>
                  </a:cubicBezTo>
                  <a:cubicBezTo>
                    <a:pt x="39254" y="14856"/>
                    <a:pt x="39254" y="14938"/>
                    <a:pt x="39162" y="14938"/>
                  </a:cubicBezTo>
                  <a:cubicBezTo>
                    <a:pt x="39162" y="14856"/>
                    <a:pt x="39162" y="14764"/>
                    <a:pt x="39213" y="14723"/>
                  </a:cubicBezTo>
                  <a:lnTo>
                    <a:pt x="39213" y="14682"/>
                  </a:lnTo>
                  <a:cubicBezTo>
                    <a:pt x="39162" y="14682"/>
                    <a:pt x="39121" y="14641"/>
                    <a:pt x="39080" y="14600"/>
                  </a:cubicBezTo>
                  <a:lnTo>
                    <a:pt x="39040" y="14641"/>
                  </a:lnTo>
                  <a:lnTo>
                    <a:pt x="38999" y="14600"/>
                  </a:lnTo>
                  <a:cubicBezTo>
                    <a:pt x="39040" y="14600"/>
                    <a:pt x="39040" y="14560"/>
                    <a:pt x="38999" y="14560"/>
                  </a:cubicBezTo>
                  <a:lnTo>
                    <a:pt x="38907" y="14560"/>
                  </a:lnTo>
                  <a:lnTo>
                    <a:pt x="38907" y="14560"/>
                  </a:lnTo>
                  <a:cubicBezTo>
                    <a:pt x="38907" y="14468"/>
                    <a:pt x="38907" y="14427"/>
                    <a:pt x="38866" y="14386"/>
                  </a:cubicBezTo>
                  <a:lnTo>
                    <a:pt x="38825" y="14386"/>
                  </a:lnTo>
                  <a:cubicBezTo>
                    <a:pt x="38825" y="14345"/>
                    <a:pt x="38784" y="14345"/>
                    <a:pt x="38784" y="14304"/>
                  </a:cubicBezTo>
                  <a:lnTo>
                    <a:pt x="38702" y="14304"/>
                  </a:lnTo>
                  <a:lnTo>
                    <a:pt x="38651" y="14304"/>
                  </a:lnTo>
                  <a:lnTo>
                    <a:pt x="38610" y="14304"/>
                  </a:lnTo>
                  <a:lnTo>
                    <a:pt x="38610" y="14171"/>
                  </a:lnTo>
                  <a:cubicBezTo>
                    <a:pt x="38529" y="14171"/>
                    <a:pt x="38529" y="14171"/>
                    <a:pt x="38488" y="14212"/>
                  </a:cubicBezTo>
                  <a:cubicBezTo>
                    <a:pt x="38488" y="14253"/>
                    <a:pt x="38488" y="14253"/>
                    <a:pt x="38447" y="14304"/>
                  </a:cubicBezTo>
                  <a:cubicBezTo>
                    <a:pt x="38447" y="14345"/>
                    <a:pt x="38447" y="14386"/>
                    <a:pt x="38488" y="14386"/>
                  </a:cubicBezTo>
                  <a:cubicBezTo>
                    <a:pt x="38447" y="14468"/>
                    <a:pt x="38273" y="14682"/>
                    <a:pt x="38355" y="14815"/>
                  </a:cubicBezTo>
                  <a:lnTo>
                    <a:pt x="38447" y="14815"/>
                  </a:lnTo>
                  <a:cubicBezTo>
                    <a:pt x="38488" y="14856"/>
                    <a:pt x="38447" y="14897"/>
                    <a:pt x="38488" y="14897"/>
                  </a:cubicBezTo>
                  <a:lnTo>
                    <a:pt x="38488" y="14897"/>
                  </a:lnTo>
                  <a:cubicBezTo>
                    <a:pt x="38529" y="15070"/>
                    <a:pt x="38529" y="15193"/>
                    <a:pt x="38702" y="15152"/>
                  </a:cubicBezTo>
                  <a:cubicBezTo>
                    <a:pt x="38743" y="15193"/>
                    <a:pt x="38743" y="15234"/>
                    <a:pt x="38784" y="15275"/>
                  </a:cubicBezTo>
                  <a:lnTo>
                    <a:pt x="38825" y="15275"/>
                  </a:lnTo>
                  <a:cubicBezTo>
                    <a:pt x="38866" y="15326"/>
                    <a:pt x="38907" y="15367"/>
                    <a:pt x="38907" y="15408"/>
                  </a:cubicBezTo>
                  <a:cubicBezTo>
                    <a:pt x="38958" y="15408"/>
                    <a:pt x="38958" y="15448"/>
                    <a:pt x="38999" y="15448"/>
                  </a:cubicBezTo>
                  <a:cubicBezTo>
                    <a:pt x="38999" y="15581"/>
                    <a:pt x="38999" y="15663"/>
                    <a:pt x="38958" y="15745"/>
                  </a:cubicBezTo>
                  <a:cubicBezTo>
                    <a:pt x="38999" y="15786"/>
                    <a:pt x="39040" y="15786"/>
                    <a:pt x="39040" y="15837"/>
                  </a:cubicBezTo>
                  <a:cubicBezTo>
                    <a:pt x="39080" y="15878"/>
                    <a:pt x="39080" y="15918"/>
                    <a:pt x="39121" y="15959"/>
                  </a:cubicBezTo>
                  <a:lnTo>
                    <a:pt x="38999" y="15959"/>
                  </a:lnTo>
                  <a:cubicBezTo>
                    <a:pt x="38907" y="15918"/>
                    <a:pt x="38866" y="15878"/>
                    <a:pt x="38784" y="15837"/>
                  </a:cubicBezTo>
                  <a:cubicBezTo>
                    <a:pt x="38743" y="15837"/>
                    <a:pt x="38743" y="15786"/>
                    <a:pt x="38702" y="15786"/>
                  </a:cubicBezTo>
                  <a:cubicBezTo>
                    <a:pt x="38651" y="15745"/>
                    <a:pt x="38651" y="15704"/>
                    <a:pt x="38651" y="15663"/>
                  </a:cubicBezTo>
                  <a:cubicBezTo>
                    <a:pt x="38610" y="15622"/>
                    <a:pt x="38610" y="15622"/>
                    <a:pt x="38570" y="15622"/>
                  </a:cubicBezTo>
                  <a:lnTo>
                    <a:pt x="38570" y="15489"/>
                  </a:lnTo>
                  <a:lnTo>
                    <a:pt x="38529" y="15448"/>
                  </a:lnTo>
                  <a:cubicBezTo>
                    <a:pt x="38529" y="15367"/>
                    <a:pt x="38488" y="15275"/>
                    <a:pt x="38529" y="15193"/>
                  </a:cubicBezTo>
                  <a:lnTo>
                    <a:pt x="38529" y="15193"/>
                  </a:lnTo>
                  <a:cubicBezTo>
                    <a:pt x="38488" y="15193"/>
                    <a:pt x="38447" y="15234"/>
                    <a:pt x="38447" y="15193"/>
                  </a:cubicBezTo>
                  <a:lnTo>
                    <a:pt x="38447" y="15193"/>
                  </a:lnTo>
                  <a:cubicBezTo>
                    <a:pt x="38447" y="15152"/>
                    <a:pt x="38447" y="15111"/>
                    <a:pt x="38396" y="15111"/>
                  </a:cubicBezTo>
                  <a:lnTo>
                    <a:pt x="38355" y="15111"/>
                  </a:lnTo>
                  <a:cubicBezTo>
                    <a:pt x="38355" y="15019"/>
                    <a:pt x="38314" y="14978"/>
                    <a:pt x="38273" y="14938"/>
                  </a:cubicBezTo>
                  <a:lnTo>
                    <a:pt x="38232" y="14978"/>
                  </a:lnTo>
                  <a:cubicBezTo>
                    <a:pt x="38192" y="14897"/>
                    <a:pt x="38232" y="14764"/>
                    <a:pt x="38273" y="14682"/>
                  </a:cubicBezTo>
                  <a:lnTo>
                    <a:pt x="38273" y="14641"/>
                  </a:lnTo>
                  <a:cubicBezTo>
                    <a:pt x="38232" y="14641"/>
                    <a:pt x="38273" y="14468"/>
                    <a:pt x="38314" y="14468"/>
                  </a:cubicBezTo>
                  <a:cubicBezTo>
                    <a:pt x="38273" y="14468"/>
                    <a:pt x="38273" y="14427"/>
                    <a:pt x="38273" y="14427"/>
                  </a:cubicBezTo>
                  <a:lnTo>
                    <a:pt x="38273" y="14212"/>
                  </a:lnTo>
                  <a:cubicBezTo>
                    <a:pt x="38232" y="14171"/>
                    <a:pt x="38192" y="14090"/>
                    <a:pt x="38140" y="13998"/>
                  </a:cubicBezTo>
                  <a:cubicBezTo>
                    <a:pt x="38140" y="13916"/>
                    <a:pt x="38140" y="13834"/>
                    <a:pt x="38100" y="13701"/>
                  </a:cubicBezTo>
                  <a:cubicBezTo>
                    <a:pt x="38059" y="13701"/>
                    <a:pt x="38059" y="13620"/>
                    <a:pt x="38018" y="13579"/>
                  </a:cubicBezTo>
                  <a:lnTo>
                    <a:pt x="38018" y="13579"/>
                  </a:lnTo>
                  <a:cubicBezTo>
                    <a:pt x="37977" y="13742"/>
                    <a:pt x="37936" y="13701"/>
                    <a:pt x="37844" y="13742"/>
                  </a:cubicBezTo>
                  <a:cubicBezTo>
                    <a:pt x="37803" y="13793"/>
                    <a:pt x="37803" y="13875"/>
                    <a:pt x="37762" y="13834"/>
                  </a:cubicBezTo>
                  <a:lnTo>
                    <a:pt x="37762" y="13793"/>
                  </a:lnTo>
                  <a:lnTo>
                    <a:pt x="37722" y="13834"/>
                  </a:lnTo>
                  <a:lnTo>
                    <a:pt x="37722" y="13834"/>
                  </a:lnTo>
                  <a:lnTo>
                    <a:pt x="37722" y="13793"/>
                  </a:lnTo>
                  <a:lnTo>
                    <a:pt x="37722" y="13742"/>
                  </a:lnTo>
                  <a:cubicBezTo>
                    <a:pt x="37681" y="13742"/>
                    <a:pt x="37681" y="13793"/>
                    <a:pt x="37630" y="13793"/>
                  </a:cubicBezTo>
                  <a:lnTo>
                    <a:pt x="37630" y="13793"/>
                  </a:lnTo>
                  <a:cubicBezTo>
                    <a:pt x="37630" y="13701"/>
                    <a:pt x="37681" y="13660"/>
                    <a:pt x="37681" y="13620"/>
                  </a:cubicBezTo>
                  <a:cubicBezTo>
                    <a:pt x="37681" y="13487"/>
                    <a:pt x="37630" y="13364"/>
                    <a:pt x="37589" y="13323"/>
                  </a:cubicBezTo>
                  <a:lnTo>
                    <a:pt x="37589" y="13323"/>
                  </a:lnTo>
                  <a:lnTo>
                    <a:pt x="37548" y="13323"/>
                  </a:lnTo>
                  <a:lnTo>
                    <a:pt x="37507" y="13323"/>
                  </a:lnTo>
                  <a:cubicBezTo>
                    <a:pt x="37548" y="13323"/>
                    <a:pt x="37548" y="13282"/>
                    <a:pt x="37548" y="13282"/>
                  </a:cubicBezTo>
                  <a:lnTo>
                    <a:pt x="37548" y="13282"/>
                  </a:lnTo>
                  <a:cubicBezTo>
                    <a:pt x="37548" y="13231"/>
                    <a:pt x="37548" y="13190"/>
                    <a:pt x="37507" y="13190"/>
                  </a:cubicBezTo>
                  <a:cubicBezTo>
                    <a:pt x="37507" y="13150"/>
                    <a:pt x="37466" y="13150"/>
                    <a:pt x="37466" y="13150"/>
                  </a:cubicBezTo>
                  <a:lnTo>
                    <a:pt x="37425" y="13150"/>
                  </a:lnTo>
                  <a:lnTo>
                    <a:pt x="37425" y="13109"/>
                  </a:lnTo>
                  <a:lnTo>
                    <a:pt x="37374" y="13109"/>
                  </a:lnTo>
                  <a:cubicBezTo>
                    <a:pt x="37292" y="13068"/>
                    <a:pt x="37292" y="12812"/>
                    <a:pt x="37211" y="12772"/>
                  </a:cubicBezTo>
                  <a:lnTo>
                    <a:pt x="37119" y="12772"/>
                  </a:lnTo>
                  <a:cubicBezTo>
                    <a:pt x="37119" y="12772"/>
                    <a:pt x="37119" y="12720"/>
                    <a:pt x="37078" y="12720"/>
                  </a:cubicBezTo>
                  <a:lnTo>
                    <a:pt x="37078" y="12720"/>
                  </a:lnTo>
                  <a:lnTo>
                    <a:pt x="37078" y="12772"/>
                  </a:lnTo>
                  <a:cubicBezTo>
                    <a:pt x="37078" y="12812"/>
                    <a:pt x="37119" y="12812"/>
                    <a:pt x="37078" y="12853"/>
                  </a:cubicBezTo>
                  <a:cubicBezTo>
                    <a:pt x="37037" y="12853"/>
                    <a:pt x="37037" y="12853"/>
                    <a:pt x="37037" y="12894"/>
                  </a:cubicBezTo>
                  <a:lnTo>
                    <a:pt x="37037" y="12894"/>
                  </a:lnTo>
                  <a:cubicBezTo>
                    <a:pt x="36996" y="12894"/>
                    <a:pt x="36996" y="12853"/>
                    <a:pt x="36996" y="12853"/>
                  </a:cubicBezTo>
                  <a:lnTo>
                    <a:pt x="36996" y="12853"/>
                  </a:lnTo>
                  <a:cubicBezTo>
                    <a:pt x="36996" y="12894"/>
                    <a:pt x="36955" y="12894"/>
                    <a:pt x="36955" y="12894"/>
                  </a:cubicBezTo>
                  <a:lnTo>
                    <a:pt x="36955" y="12894"/>
                  </a:lnTo>
                  <a:lnTo>
                    <a:pt x="36914" y="12894"/>
                  </a:lnTo>
                  <a:lnTo>
                    <a:pt x="36914" y="12894"/>
                  </a:lnTo>
                  <a:lnTo>
                    <a:pt x="36914" y="12935"/>
                  </a:lnTo>
                  <a:lnTo>
                    <a:pt x="36863" y="12894"/>
                  </a:lnTo>
                  <a:lnTo>
                    <a:pt x="36863" y="12935"/>
                  </a:lnTo>
                  <a:lnTo>
                    <a:pt x="36822" y="12935"/>
                  </a:lnTo>
                  <a:cubicBezTo>
                    <a:pt x="36822" y="12935"/>
                    <a:pt x="36822" y="12894"/>
                    <a:pt x="36782" y="12894"/>
                  </a:cubicBezTo>
                  <a:lnTo>
                    <a:pt x="36782" y="12894"/>
                  </a:lnTo>
                  <a:lnTo>
                    <a:pt x="36741" y="12935"/>
                  </a:lnTo>
                  <a:lnTo>
                    <a:pt x="36741" y="12935"/>
                  </a:lnTo>
                  <a:cubicBezTo>
                    <a:pt x="36741" y="12894"/>
                    <a:pt x="36741" y="12894"/>
                    <a:pt x="36700" y="12894"/>
                  </a:cubicBezTo>
                  <a:lnTo>
                    <a:pt x="36659" y="12935"/>
                  </a:lnTo>
                  <a:cubicBezTo>
                    <a:pt x="36608" y="12976"/>
                    <a:pt x="36567" y="12976"/>
                    <a:pt x="36526" y="13027"/>
                  </a:cubicBezTo>
                  <a:lnTo>
                    <a:pt x="36526" y="13068"/>
                  </a:lnTo>
                  <a:cubicBezTo>
                    <a:pt x="36526" y="13109"/>
                    <a:pt x="36485" y="13190"/>
                    <a:pt x="36444" y="13190"/>
                  </a:cubicBezTo>
                  <a:cubicBezTo>
                    <a:pt x="36404" y="13231"/>
                    <a:pt x="36312" y="13231"/>
                    <a:pt x="36271" y="13282"/>
                  </a:cubicBezTo>
                  <a:cubicBezTo>
                    <a:pt x="36230" y="13323"/>
                    <a:pt x="36189" y="13364"/>
                    <a:pt x="36148" y="13446"/>
                  </a:cubicBezTo>
                  <a:cubicBezTo>
                    <a:pt x="36097" y="13446"/>
                    <a:pt x="36097" y="13446"/>
                    <a:pt x="36056" y="13487"/>
                  </a:cubicBezTo>
                  <a:cubicBezTo>
                    <a:pt x="36015" y="13487"/>
                    <a:pt x="36015" y="13538"/>
                    <a:pt x="35974" y="13579"/>
                  </a:cubicBezTo>
                  <a:cubicBezTo>
                    <a:pt x="35934" y="13579"/>
                    <a:pt x="35934" y="13579"/>
                    <a:pt x="35893" y="13620"/>
                  </a:cubicBezTo>
                  <a:cubicBezTo>
                    <a:pt x="35842" y="13620"/>
                    <a:pt x="35842" y="13701"/>
                    <a:pt x="35842" y="13701"/>
                  </a:cubicBezTo>
                  <a:cubicBezTo>
                    <a:pt x="35801" y="13742"/>
                    <a:pt x="35760" y="13742"/>
                    <a:pt x="35719" y="13742"/>
                  </a:cubicBezTo>
                  <a:cubicBezTo>
                    <a:pt x="35719" y="13793"/>
                    <a:pt x="35678" y="13834"/>
                    <a:pt x="35678" y="13834"/>
                  </a:cubicBezTo>
                  <a:cubicBezTo>
                    <a:pt x="35637" y="13793"/>
                    <a:pt x="35586" y="13834"/>
                    <a:pt x="35545" y="13834"/>
                  </a:cubicBezTo>
                  <a:lnTo>
                    <a:pt x="35545" y="13916"/>
                  </a:lnTo>
                  <a:cubicBezTo>
                    <a:pt x="35504" y="13998"/>
                    <a:pt x="35545" y="14090"/>
                    <a:pt x="35545" y="14130"/>
                  </a:cubicBezTo>
                  <a:cubicBezTo>
                    <a:pt x="35637" y="14253"/>
                    <a:pt x="35504" y="14386"/>
                    <a:pt x="35464" y="14468"/>
                  </a:cubicBezTo>
                  <a:cubicBezTo>
                    <a:pt x="35464" y="14508"/>
                    <a:pt x="35504" y="14600"/>
                    <a:pt x="35504" y="14641"/>
                  </a:cubicBezTo>
                  <a:cubicBezTo>
                    <a:pt x="35464" y="14641"/>
                    <a:pt x="35423" y="14641"/>
                    <a:pt x="35423" y="14682"/>
                  </a:cubicBezTo>
                  <a:cubicBezTo>
                    <a:pt x="35382" y="14682"/>
                    <a:pt x="35382" y="14723"/>
                    <a:pt x="35382" y="14764"/>
                  </a:cubicBezTo>
                  <a:lnTo>
                    <a:pt x="35382" y="14815"/>
                  </a:lnTo>
                  <a:cubicBezTo>
                    <a:pt x="35331" y="14815"/>
                    <a:pt x="35290" y="14856"/>
                    <a:pt x="35249" y="14856"/>
                  </a:cubicBezTo>
                  <a:lnTo>
                    <a:pt x="35249" y="14938"/>
                  </a:lnTo>
                  <a:cubicBezTo>
                    <a:pt x="35249" y="14938"/>
                    <a:pt x="35167" y="14978"/>
                    <a:pt x="35126" y="14978"/>
                  </a:cubicBezTo>
                  <a:cubicBezTo>
                    <a:pt x="35075" y="14938"/>
                    <a:pt x="35075" y="14938"/>
                    <a:pt x="35034" y="14897"/>
                  </a:cubicBezTo>
                  <a:cubicBezTo>
                    <a:pt x="35034" y="14815"/>
                    <a:pt x="34994" y="14764"/>
                    <a:pt x="34994" y="14723"/>
                  </a:cubicBezTo>
                  <a:cubicBezTo>
                    <a:pt x="34953" y="14641"/>
                    <a:pt x="34912" y="14560"/>
                    <a:pt x="34871" y="14468"/>
                  </a:cubicBezTo>
                  <a:cubicBezTo>
                    <a:pt x="34871" y="14427"/>
                    <a:pt x="34820" y="14427"/>
                    <a:pt x="34820" y="14386"/>
                  </a:cubicBezTo>
                  <a:cubicBezTo>
                    <a:pt x="34820" y="14345"/>
                    <a:pt x="34779" y="14304"/>
                    <a:pt x="34779" y="14253"/>
                  </a:cubicBezTo>
                  <a:cubicBezTo>
                    <a:pt x="34738" y="14171"/>
                    <a:pt x="34738" y="14090"/>
                    <a:pt x="34697" y="14049"/>
                  </a:cubicBezTo>
                  <a:cubicBezTo>
                    <a:pt x="34656" y="13916"/>
                    <a:pt x="34564" y="13834"/>
                    <a:pt x="34524" y="13701"/>
                  </a:cubicBezTo>
                  <a:cubicBezTo>
                    <a:pt x="34524" y="13620"/>
                    <a:pt x="34524" y="13487"/>
                    <a:pt x="34483" y="13405"/>
                  </a:cubicBezTo>
                  <a:cubicBezTo>
                    <a:pt x="34483" y="13323"/>
                    <a:pt x="34483" y="13231"/>
                    <a:pt x="34442" y="13150"/>
                  </a:cubicBezTo>
                  <a:cubicBezTo>
                    <a:pt x="34442" y="13109"/>
                    <a:pt x="34483" y="13109"/>
                    <a:pt x="34483" y="13068"/>
                  </a:cubicBezTo>
                  <a:cubicBezTo>
                    <a:pt x="34524" y="13027"/>
                    <a:pt x="34442" y="13027"/>
                    <a:pt x="34442" y="12976"/>
                  </a:cubicBezTo>
                  <a:lnTo>
                    <a:pt x="34442" y="12853"/>
                  </a:lnTo>
                  <a:lnTo>
                    <a:pt x="34360" y="12853"/>
                  </a:lnTo>
                  <a:lnTo>
                    <a:pt x="34360" y="12894"/>
                  </a:lnTo>
                  <a:cubicBezTo>
                    <a:pt x="34442" y="12976"/>
                    <a:pt x="34309" y="13027"/>
                    <a:pt x="34227" y="13068"/>
                  </a:cubicBezTo>
                  <a:lnTo>
                    <a:pt x="34186" y="13068"/>
                  </a:lnTo>
                  <a:cubicBezTo>
                    <a:pt x="34105" y="13068"/>
                    <a:pt x="33890" y="12894"/>
                    <a:pt x="33890" y="12812"/>
                  </a:cubicBezTo>
                  <a:lnTo>
                    <a:pt x="33890" y="12812"/>
                  </a:lnTo>
                  <a:lnTo>
                    <a:pt x="33972" y="12812"/>
                  </a:lnTo>
                  <a:cubicBezTo>
                    <a:pt x="34013" y="12812"/>
                    <a:pt x="34013" y="12812"/>
                    <a:pt x="34054" y="12772"/>
                  </a:cubicBezTo>
                  <a:cubicBezTo>
                    <a:pt x="34105" y="12772"/>
                    <a:pt x="34105" y="12772"/>
                    <a:pt x="34105" y="12720"/>
                  </a:cubicBezTo>
                  <a:cubicBezTo>
                    <a:pt x="33972" y="12772"/>
                    <a:pt x="33849" y="12720"/>
                    <a:pt x="33798" y="12639"/>
                  </a:cubicBezTo>
                  <a:cubicBezTo>
                    <a:pt x="33757" y="12639"/>
                    <a:pt x="33757" y="12598"/>
                    <a:pt x="33757" y="12598"/>
                  </a:cubicBezTo>
                  <a:cubicBezTo>
                    <a:pt x="33716" y="12557"/>
                    <a:pt x="33676" y="12598"/>
                    <a:pt x="33676" y="12557"/>
                  </a:cubicBezTo>
                  <a:cubicBezTo>
                    <a:pt x="33635" y="12516"/>
                    <a:pt x="33635" y="12465"/>
                    <a:pt x="33635" y="12465"/>
                  </a:cubicBezTo>
                  <a:cubicBezTo>
                    <a:pt x="33594" y="12424"/>
                    <a:pt x="33594" y="12424"/>
                    <a:pt x="33543" y="12424"/>
                  </a:cubicBezTo>
                  <a:cubicBezTo>
                    <a:pt x="33543" y="12383"/>
                    <a:pt x="33543" y="12342"/>
                    <a:pt x="33502" y="12342"/>
                  </a:cubicBezTo>
                  <a:cubicBezTo>
                    <a:pt x="33461" y="12342"/>
                    <a:pt x="33206" y="12424"/>
                    <a:pt x="33165" y="12342"/>
                  </a:cubicBezTo>
                  <a:cubicBezTo>
                    <a:pt x="33124" y="12342"/>
                    <a:pt x="33083" y="12342"/>
                    <a:pt x="33083" y="12383"/>
                  </a:cubicBezTo>
                  <a:lnTo>
                    <a:pt x="32909" y="12383"/>
                  </a:lnTo>
                  <a:lnTo>
                    <a:pt x="32736" y="12383"/>
                  </a:lnTo>
                  <a:cubicBezTo>
                    <a:pt x="32695" y="12383"/>
                    <a:pt x="32654" y="12342"/>
                    <a:pt x="32654" y="12342"/>
                  </a:cubicBezTo>
                  <a:lnTo>
                    <a:pt x="32398" y="12342"/>
                  </a:lnTo>
                  <a:lnTo>
                    <a:pt x="32398" y="12302"/>
                  </a:lnTo>
                  <a:lnTo>
                    <a:pt x="32266" y="12302"/>
                  </a:lnTo>
                  <a:cubicBezTo>
                    <a:pt x="32225" y="12302"/>
                    <a:pt x="32184" y="12302"/>
                    <a:pt x="32143" y="12261"/>
                  </a:cubicBezTo>
                  <a:cubicBezTo>
                    <a:pt x="32143" y="12210"/>
                    <a:pt x="32102" y="12210"/>
                    <a:pt x="32102" y="12169"/>
                  </a:cubicBezTo>
                  <a:lnTo>
                    <a:pt x="32102" y="12087"/>
                  </a:lnTo>
                  <a:lnTo>
                    <a:pt x="32061" y="12087"/>
                  </a:lnTo>
                  <a:cubicBezTo>
                    <a:pt x="31969" y="12046"/>
                    <a:pt x="31928" y="12087"/>
                    <a:pt x="31888" y="12087"/>
                  </a:cubicBezTo>
                  <a:cubicBezTo>
                    <a:pt x="31888" y="12128"/>
                    <a:pt x="31806" y="12169"/>
                    <a:pt x="31806" y="12169"/>
                  </a:cubicBezTo>
                  <a:cubicBezTo>
                    <a:pt x="31714" y="12169"/>
                    <a:pt x="31714" y="12128"/>
                    <a:pt x="31673" y="12128"/>
                  </a:cubicBezTo>
                  <a:cubicBezTo>
                    <a:pt x="31632" y="12128"/>
                    <a:pt x="31550" y="12128"/>
                    <a:pt x="31499" y="12087"/>
                  </a:cubicBezTo>
                  <a:cubicBezTo>
                    <a:pt x="31499" y="12046"/>
                    <a:pt x="31458" y="12005"/>
                    <a:pt x="31458" y="12005"/>
                  </a:cubicBezTo>
                  <a:cubicBezTo>
                    <a:pt x="31377" y="11954"/>
                    <a:pt x="31336" y="11954"/>
                    <a:pt x="31295" y="11913"/>
                  </a:cubicBezTo>
                  <a:cubicBezTo>
                    <a:pt x="31244" y="11872"/>
                    <a:pt x="31203" y="11791"/>
                    <a:pt x="31203" y="11750"/>
                  </a:cubicBezTo>
                  <a:lnTo>
                    <a:pt x="31203" y="11699"/>
                  </a:lnTo>
                  <a:cubicBezTo>
                    <a:pt x="31162" y="11658"/>
                    <a:pt x="31121" y="11617"/>
                    <a:pt x="31080" y="11576"/>
                  </a:cubicBezTo>
                  <a:cubicBezTo>
                    <a:pt x="31080" y="11617"/>
                    <a:pt x="30989" y="11617"/>
                    <a:pt x="30989" y="11576"/>
                  </a:cubicBezTo>
                  <a:cubicBezTo>
                    <a:pt x="30948" y="11576"/>
                    <a:pt x="30948" y="11535"/>
                    <a:pt x="30948" y="11535"/>
                  </a:cubicBezTo>
                  <a:lnTo>
                    <a:pt x="30948" y="11535"/>
                  </a:lnTo>
                  <a:cubicBezTo>
                    <a:pt x="30907" y="11535"/>
                    <a:pt x="30907" y="11576"/>
                    <a:pt x="30907" y="11617"/>
                  </a:cubicBezTo>
                  <a:lnTo>
                    <a:pt x="30784" y="11617"/>
                  </a:lnTo>
                  <a:lnTo>
                    <a:pt x="30784" y="11699"/>
                  </a:lnTo>
                  <a:lnTo>
                    <a:pt x="30784" y="11699"/>
                  </a:lnTo>
                  <a:lnTo>
                    <a:pt x="30733" y="11699"/>
                  </a:lnTo>
                  <a:lnTo>
                    <a:pt x="30733" y="11750"/>
                  </a:lnTo>
                  <a:cubicBezTo>
                    <a:pt x="30784" y="11750"/>
                    <a:pt x="30784" y="11699"/>
                    <a:pt x="30825" y="11699"/>
                  </a:cubicBezTo>
                  <a:cubicBezTo>
                    <a:pt x="30825" y="11832"/>
                    <a:pt x="30866" y="11913"/>
                    <a:pt x="30907" y="12005"/>
                  </a:cubicBezTo>
                  <a:lnTo>
                    <a:pt x="30948" y="12005"/>
                  </a:lnTo>
                  <a:cubicBezTo>
                    <a:pt x="30948" y="12046"/>
                    <a:pt x="30948" y="12046"/>
                    <a:pt x="30989" y="12046"/>
                  </a:cubicBezTo>
                  <a:cubicBezTo>
                    <a:pt x="30989" y="12087"/>
                    <a:pt x="31080" y="12087"/>
                    <a:pt x="31080" y="12128"/>
                  </a:cubicBezTo>
                  <a:lnTo>
                    <a:pt x="31080" y="12169"/>
                  </a:lnTo>
                  <a:lnTo>
                    <a:pt x="31080" y="12210"/>
                  </a:lnTo>
                  <a:cubicBezTo>
                    <a:pt x="31080" y="12261"/>
                    <a:pt x="31080" y="12261"/>
                    <a:pt x="31121" y="12302"/>
                  </a:cubicBezTo>
                  <a:lnTo>
                    <a:pt x="31121" y="12342"/>
                  </a:lnTo>
                  <a:cubicBezTo>
                    <a:pt x="31162" y="12383"/>
                    <a:pt x="31162" y="12465"/>
                    <a:pt x="31203" y="12465"/>
                  </a:cubicBezTo>
                  <a:cubicBezTo>
                    <a:pt x="31244" y="12465"/>
                    <a:pt x="31244" y="12465"/>
                    <a:pt x="31203" y="12424"/>
                  </a:cubicBezTo>
                  <a:cubicBezTo>
                    <a:pt x="31203" y="12383"/>
                    <a:pt x="31203" y="12261"/>
                    <a:pt x="31244" y="12210"/>
                  </a:cubicBezTo>
                  <a:lnTo>
                    <a:pt x="31295" y="12261"/>
                  </a:lnTo>
                  <a:lnTo>
                    <a:pt x="31295" y="12261"/>
                  </a:lnTo>
                  <a:lnTo>
                    <a:pt x="31336" y="12424"/>
                  </a:lnTo>
                  <a:cubicBezTo>
                    <a:pt x="31336" y="12465"/>
                    <a:pt x="31244" y="12465"/>
                    <a:pt x="31295" y="12516"/>
                  </a:cubicBezTo>
                  <a:cubicBezTo>
                    <a:pt x="31295" y="12516"/>
                    <a:pt x="31336" y="12516"/>
                    <a:pt x="31336" y="12557"/>
                  </a:cubicBezTo>
                  <a:lnTo>
                    <a:pt x="31418" y="12557"/>
                  </a:lnTo>
                  <a:lnTo>
                    <a:pt x="31418" y="12557"/>
                  </a:lnTo>
                  <a:lnTo>
                    <a:pt x="31673" y="12557"/>
                  </a:lnTo>
                  <a:lnTo>
                    <a:pt x="31673" y="12516"/>
                  </a:lnTo>
                  <a:cubicBezTo>
                    <a:pt x="31673" y="12557"/>
                    <a:pt x="31714" y="12557"/>
                    <a:pt x="31714" y="12516"/>
                  </a:cubicBezTo>
                  <a:lnTo>
                    <a:pt x="31755" y="12516"/>
                  </a:lnTo>
                  <a:cubicBezTo>
                    <a:pt x="31755" y="12465"/>
                    <a:pt x="31806" y="12465"/>
                    <a:pt x="31806" y="12424"/>
                  </a:cubicBezTo>
                  <a:cubicBezTo>
                    <a:pt x="31847" y="12383"/>
                    <a:pt x="31888" y="12342"/>
                    <a:pt x="31969" y="12302"/>
                  </a:cubicBezTo>
                  <a:cubicBezTo>
                    <a:pt x="31969" y="12261"/>
                    <a:pt x="32010" y="12261"/>
                    <a:pt x="32010" y="12210"/>
                  </a:cubicBezTo>
                  <a:lnTo>
                    <a:pt x="32010" y="12210"/>
                  </a:lnTo>
                  <a:lnTo>
                    <a:pt x="32010" y="12342"/>
                  </a:lnTo>
                  <a:lnTo>
                    <a:pt x="32010" y="12342"/>
                  </a:lnTo>
                  <a:cubicBezTo>
                    <a:pt x="32061" y="12342"/>
                    <a:pt x="32010" y="12383"/>
                    <a:pt x="32010" y="12424"/>
                  </a:cubicBezTo>
                  <a:cubicBezTo>
                    <a:pt x="32061" y="12465"/>
                    <a:pt x="32102" y="12557"/>
                    <a:pt x="32143" y="12557"/>
                  </a:cubicBezTo>
                  <a:cubicBezTo>
                    <a:pt x="32184" y="12598"/>
                    <a:pt x="32225" y="12598"/>
                    <a:pt x="32266" y="12639"/>
                  </a:cubicBezTo>
                  <a:lnTo>
                    <a:pt x="32317" y="12639"/>
                  </a:lnTo>
                  <a:lnTo>
                    <a:pt x="32358" y="12639"/>
                  </a:lnTo>
                  <a:cubicBezTo>
                    <a:pt x="32398" y="12680"/>
                    <a:pt x="32439" y="12720"/>
                    <a:pt x="32439" y="12772"/>
                  </a:cubicBezTo>
                  <a:cubicBezTo>
                    <a:pt x="32480" y="12772"/>
                    <a:pt x="32521" y="12812"/>
                    <a:pt x="32521" y="12812"/>
                  </a:cubicBezTo>
                  <a:cubicBezTo>
                    <a:pt x="32521" y="12853"/>
                    <a:pt x="32480" y="12894"/>
                    <a:pt x="32439" y="12935"/>
                  </a:cubicBezTo>
                  <a:cubicBezTo>
                    <a:pt x="32439" y="12976"/>
                    <a:pt x="32398" y="12976"/>
                    <a:pt x="32398" y="13027"/>
                  </a:cubicBezTo>
                  <a:cubicBezTo>
                    <a:pt x="32358" y="13027"/>
                    <a:pt x="32358" y="13109"/>
                    <a:pt x="32358" y="13109"/>
                  </a:cubicBezTo>
                  <a:lnTo>
                    <a:pt x="32317" y="13109"/>
                  </a:lnTo>
                  <a:lnTo>
                    <a:pt x="32266" y="13109"/>
                  </a:lnTo>
                  <a:cubicBezTo>
                    <a:pt x="32225" y="13190"/>
                    <a:pt x="32225" y="13282"/>
                    <a:pt x="32225" y="13323"/>
                  </a:cubicBezTo>
                  <a:cubicBezTo>
                    <a:pt x="32143" y="13323"/>
                    <a:pt x="32102" y="13364"/>
                    <a:pt x="32061" y="13405"/>
                  </a:cubicBezTo>
                  <a:lnTo>
                    <a:pt x="32061" y="13487"/>
                  </a:lnTo>
                  <a:lnTo>
                    <a:pt x="31969" y="13487"/>
                  </a:lnTo>
                  <a:lnTo>
                    <a:pt x="31888" y="13487"/>
                  </a:lnTo>
                  <a:cubicBezTo>
                    <a:pt x="31847" y="13538"/>
                    <a:pt x="31888" y="13579"/>
                    <a:pt x="31847" y="13620"/>
                  </a:cubicBezTo>
                  <a:lnTo>
                    <a:pt x="31806" y="13660"/>
                  </a:lnTo>
                  <a:cubicBezTo>
                    <a:pt x="31755" y="13620"/>
                    <a:pt x="31714" y="13620"/>
                    <a:pt x="31714" y="13620"/>
                  </a:cubicBezTo>
                  <a:cubicBezTo>
                    <a:pt x="31632" y="13660"/>
                    <a:pt x="31591" y="13660"/>
                    <a:pt x="31499" y="13701"/>
                  </a:cubicBezTo>
                  <a:cubicBezTo>
                    <a:pt x="31458" y="13701"/>
                    <a:pt x="31418" y="13742"/>
                    <a:pt x="31418" y="13793"/>
                  </a:cubicBezTo>
                  <a:cubicBezTo>
                    <a:pt x="31377" y="13834"/>
                    <a:pt x="31418" y="13834"/>
                    <a:pt x="31377" y="13875"/>
                  </a:cubicBezTo>
                  <a:cubicBezTo>
                    <a:pt x="31244" y="13916"/>
                    <a:pt x="31121" y="13916"/>
                    <a:pt x="30989" y="13998"/>
                  </a:cubicBezTo>
                  <a:cubicBezTo>
                    <a:pt x="30948" y="13998"/>
                    <a:pt x="30948" y="14049"/>
                    <a:pt x="30907" y="14090"/>
                  </a:cubicBezTo>
                  <a:lnTo>
                    <a:pt x="30866" y="14090"/>
                  </a:lnTo>
                  <a:lnTo>
                    <a:pt x="30784" y="14090"/>
                  </a:lnTo>
                  <a:cubicBezTo>
                    <a:pt x="30733" y="14090"/>
                    <a:pt x="30692" y="14171"/>
                    <a:pt x="30610" y="14171"/>
                  </a:cubicBezTo>
                  <a:lnTo>
                    <a:pt x="30529" y="14171"/>
                  </a:lnTo>
                  <a:lnTo>
                    <a:pt x="30478" y="14171"/>
                  </a:lnTo>
                  <a:cubicBezTo>
                    <a:pt x="30437" y="14212"/>
                    <a:pt x="30396" y="14212"/>
                    <a:pt x="30396" y="14253"/>
                  </a:cubicBezTo>
                  <a:cubicBezTo>
                    <a:pt x="30314" y="14304"/>
                    <a:pt x="30140" y="14345"/>
                    <a:pt x="30100" y="14212"/>
                  </a:cubicBezTo>
                  <a:lnTo>
                    <a:pt x="30100" y="14130"/>
                  </a:lnTo>
                  <a:cubicBezTo>
                    <a:pt x="30059" y="14049"/>
                    <a:pt x="30018" y="13957"/>
                    <a:pt x="30018" y="13875"/>
                  </a:cubicBezTo>
                  <a:lnTo>
                    <a:pt x="30018" y="13793"/>
                  </a:lnTo>
                  <a:lnTo>
                    <a:pt x="30018" y="13701"/>
                  </a:lnTo>
                  <a:cubicBezTo>
                    <a:pt x="30018" y="13620"/>
                    <a:pt x="29926" y="13538"/>
                    <a:pt x="29885" y="13538"/>
                  </a:cubicBezTo>
                  <a:cubicBezTo>
                    <a:pt x="29885" y="13487"/>
                    <a:pt x="29844" y="13487"/>
                    <a:pt x="29844" y="13487"/>
                  </a:cubicBezTo>
                  <a:cubicBezTo>
                    <a:pt x="29803" y="13405"/>
                    <a:pt x="29762" y="13282"/>
                    <a:pt x="29711" y="13190"/>
                  </a:cubicBezTo>
                  <a:cubicBezTo>
                    <a:pt x="29671" y="13150"/>
                    <a:pt x="29589" y="13150"/>
                    <a:pt x="29548" y="13109"/>
                  </a:cubicBezTo>
                  <a:cubicBezTo>
                    <a:pt x="29548" y="13068"/>
                    <a:pt x="29507" y="13027"/>
                    <a:pt x="29456" y="12976"/>
                  </a:cubicBezTo>
                  <a:cubicBezTo>
                    <a:pt x="29456" y="12935"/>
                    <a:pt x="29507" y="12812"/>
                    <a:pt x="29456" y="12772"/>
                  </a:cubicBezTo>
                  <a:cubicBezTo>
                    <a:pt x="29415" y="12680"/>
                    <a:pt x="29374" y="12639"/>
                    <a:pt x="29333" y="12598"/>
                  </a:cubicBezTo>
                  <a:cubicBezTo>
                    <a:pt x="29292" y="12516"/>
                    <a:pt x="29252" y="12516"/>
                    <a:pt x="29201" y="12465"/>
                  </a:cubicBezTo>
                  <a:cubicBezTo>
                    <a:pt x="29201" y="12342"/>
                    <a:pt x="29160" y="12302"/>
                    <a:pt x="29119" y="12261"/>
                  </a:cubicBezTo>
                  <a:cubicBezTo>
                    <a:pt x="29037" y="12169"/>
                    <a:pt x="28996" y="12087"/>
                    <a:pt x="28945" y="12005"/>
                  </a:cubicBezTo>
                  <a:cubicBezTo>
                    <a:pt x="28945" y="11954"/>
                    <a:pt x="28904" y="11954"/>
                    <a:pt x="28863" y="11913"/>
                  </a:cubicBezTo>
                  <a:lnTo>
                    <a:pt x="28822" y="11913"/>
                  </a:lnTo>
                  <a:cubicBezTo>
                    <a:pt x="28822" y="11832"/>
                    <a:pt x="28863" y="11791"/>
                    <a:pt x="28863" y="11699"/>
                  </a:cubicBezTo>
                  <a:lnTo>
                    <a:pt x="28863" y="11699"/>
                  </a:lnTo>
                  <a:cubicBezTo>
                    <a:pt x="28822" y="11576"/>
                    <a:pt x="28782" y="11494"/>
                    <a:pt x="28741" y="11402"/>
                  </a:cubicBezTo>
                  <a:cubicBezTo>
                    <a:pt x="28782" y="11362"/>
                    <a:pt x="28822" y="11321"/>
                    <a:pt x="28822" y="11239"/>
                  </a:cubicBezTo>
                  <a:lnTo>
                    <a:pt x="28822" y="11147"/>
                  </a:lnTo>
                  <a:cubicBezTo>
                    <a:pt x="28904" y="11065"/>
                    <a:pt x="28904" y="10932"/>
                    <a:pt x="28996" y="10892"/>
                  </a:cubicBezTo>
                  <a:cubicBezTo>
                    <a:pt x="28945" y="10810"/>
                    <a:pt x="28996" y="10769"/>
                    <a:pt x="28945" y="10728"/>
                  </a:cubicBezTo>
                  <a:cubicBezTo>
                    <a:pt x="28945" y="10677"/>
                    <a:pt x="28996" y="10636"/>
                    <a:pt x="28996" y="10636"/>
                  </a:cubicBezTo>
                  <a:cubicBezTo>
                    <a:pt x="28996" y="10595"/>
                    <a:pt x="28945" y="10595"/>
                    <a:pt x="28945" y="10595"/>
                  </a:cubicBezTo>
                  <a:cubicBezTo>
                    <a:pt x="28996" y="10554"/>
                    <a:pt x="28996" y="10554"/>
                    <a:pt x="29037" y="10514"/>
                  </a:cubicBezTo>
                  <a:lnTo>
                    <a:pt x="29037" y="10514"/>
                  </a:lnTo>
                  <a:lnTo>
                    <a:pt x="28996" y="10473"/>
                  </a:lnTo>
                  <a:lnTo>
                    <a:pt x="28996" y="10473"/>
                  </a:lnTo>
                  <a:cubicBezTo>
                    <a:pt x="28945" y="10514"/>
                    <a:pt x="28945" y="10514"/>
                    <a:pt x="28904" y="10554"/>
                  </a:cubicBezTo>
                  <a:cubicBezTo>
                    <a:pt x="28863" y="10514"/>
                    <a:pt x="28863" y="10514"/>
                    <a:pt x="28782" y="10514"/>
                  </a:cubicBezTo>
                  <a:cubicBezTo>
                    <a:pt x="28741" y="10554"/>
                    <a:pt x="28741" y="10554"/>
                    <a:pt x="28690" y="10595"/>
                  </a:cubicBezTo>
                  <a:cubicBezTo>
                    <a:pt x="28649" y="10595"/>
                    <a:pt x="28567" y="10636"/>
                    <a:pt x="28526" y="10595"/>
                  </a:cubicBezTo>
                  <a:cubicBezTo>
                    <a:pt x="28485" y="10595"/>
                    <a:pt x="28434" y="10554"/>
                    <a:pt x="28393" y="10514"/>
                  </a:cubicBezTo>
                  <a:cubicBezTo>
                    <a:pt x="28353" y="10473"/>
                    <a:pt x="28271" y="10473"/>
                    <a:pt x="28230" y="10473"/>
                  </a:cubicBezTo>
                  <a:cubicBezTo>
                    <a:pt x="28179" y="10514"/>
                    <a:pt x="28179" y="10554"/>
                    <a:pt x="28179" y="10595"/>
                  </a:cubicBezTo>
                  <a:lnTo>
                    <a:pt x="28179" y="10595"/>
                  </a:lnTo>
                  <a:lnTo>
                    <a:pt x="28097" y="10595"/>
                  </a:lnTo>
                  <a:lnTo>
                    <a:pt x="28015" y="10595"/>
                  </a:lnTo>
                  <a:cubicBezTo>
                    <a:pt x="28015" y="10554"/>
                    <a:pt x="27974" y="10514"/>
                    <a:pt x="27974" y="10514"/>
                  </a:cubicBezTo>
                  <a:lnTo>
                    <a:pt x="27923" y="10514"/>
                  </a:lnTo>
                  <a:cubicBezTo>
                    <a:pt x="27923" y="10514"/>
                    <a:pt x="27923" y="10473"/>
                    <a:pt x="27883" y="10473"/>
                  </a:cubicBezTo>
                  <a:lnTo>
                    <a:pt x="27842" y="10514"/>
                  </a:lnTo>
                  <a:lnTo>
                    <a:pt x="27842" y="10514"/>
                  </a:lnTo>
                  <a:lnTo>
                    <a:pt x="27801" y="10514"/>
                  </a:lnTo>
                  <a:cubicBezTo>
                    <a:pt x="27801" y="10473"/>
                    <a:pt x="27842" y="10473"/>
                    <a:pt x="27842" y="10473"/>
                  </a:cubicBezTo>
                  <a:lnTo>
                    <a:pt x="27842" y="10473"/>
                  </a:lnTo>
                  <a:lnTo>
                    <a:pt x="27719" y="10473"/>
                  </a:lnTo>
                  <a:lnTo>
                    <a:pt x="27719" y="10422"/>
                  </a:lnTo>
                  <a:lnTo>
                    <a:pt x="27760" y="10422"/>
                  </a:lnTo>
                  <a:lnTo>
                    <a:pt x="27760" y="10381"/>
                  </a:lnTo>
                  <a:lnTo>
                    <a:pt x="27719" y="10381"/>
                  </a:lnTo>
                  <a:cubicBezTo>
                    <a:pt x="27668" y="10340"/>
                    <a:pt x="27719" y="10299"/>
                    <a:pt x="27719" y="10299"/>
                  </a:cubicBezTo>
                  <a:cubicBezTo>
                    <a:pt x="27668" y="10258"/>
                    <a:pt x="27627" y="10258"/>
                    <a:pt x="27586" y="10258"/>
                  </a:cubicBezTo>
                  <a:lnTo>
                    <a:pt x="27586" y="10217"/>
                  </a:lnTo>
                  <a:lnTo>
                    <a:pt x="27586" y="10217"/>
                  </a:lnTo>
                  <a:lnTo>
                    <a:pt x="27627" y="10217"/>
                  </a:lnTo>
                  <a:cubicBezTo>
                    <a:pt x="27668" y="10217"/>
                    <a:pt x="27668" y="10217"/>
                    <a:pt x="27668" y="10166"/>
                  </a:cubicBezTo>
                  <a:lnTo>
                    <a:pt x="27627" y="10125"/>
                  </a:lnTo>
                  <a:lnTo>
                    <a:pt x="27668" y="10125"/>
                  </a:lnTo>
                  <a:lnTo>
                    <a:pt x="27668" y="10125"/>
                  </a:lnTo>
                  <a:lnTo>
                    <a:pt x="27627" y="10125"/>
                  </a:lnTo>
                  <a:cubicBezTo>
                    <a:pt x="27627" y="10084"/>
                    <a:pt x="27668" y="10084"/>
                    <a:pt x="27668" y="10084"/>
                  </a:cubicBezTo>
                  <a:cubicBezTo>
                    <a:pt x="27627" y="10084"/>
                    <a:pt x="27627" y="10044"/>
                    <a:pt x="27627" y="10044"/>
                  </a:cubicBezTo>
                  <a:lnTo>
                    <a:pt x="27627" y="10044"/>
                  </a:lnTo>
                  <a:lnTo>
                    <a:pt x="27668" y="10003"/>
                  </a:lnTo>
                  <a:lnTo>
                    <a:pt x="27668" y="10003"/>
                  </a:lnTo>
                  <a:lnTo>
                    <a:pt x="27545" y="10003"/>
                  </a:lnTo>
                  <a:lnTo>
                    <a:pt x="27545" y="9911"/>
                  </a:lnTo>
                  <a:cubicBezTo>
                    <a:pt x="27586" y="9911"/>
                    <a:pt x="27586" y="9911"/>
                    <a:pt x="27586" y="9870"/>
                  </a:cubicBezTo>
                  <a:cubicBezTo>
                    <a:pt x="27627" y="9870"/>
                    <a:pt x="27668" y="9829"/>
                    <a:pt x="27719" y="9829"/>
                  </a:cubicBezTo>
                  <a:cubicBezTo>
                    <a:pt x="27719" y="9870"/>
                    <a:pt x="27760" y="9870"/>
                    <a:pt x="27801" y="9870"/>
                  </a:cubicBezTo>
                  <a:lnTo>
                    <a:pt x="27801" y="9870"/>
                  </a:lnTo>
                  <a:lnTo>
                    <a:pt x="27801" y="9829"/>
                  </a:lnTo>
                  <a:lnTo>
                    <a:pt x="27801" y="9829"/>
                  </a:lnTo>
                  <a:lnTo>
                    <a:pt x="27842" y="9829"/>
                  </a:lnTo>
                  <a:lnTo>
                    <a:pt x="27801" y="9870"/>
                  </a:lnTo>
                  <a:lnTo>
                    <a:pt x="27974" y="9870"/>
                  </a:lnTo>
                  <a:lnTo>
                    <a:pt x="28015" y="9870"/>
                  </a:lnTo>
                  <a:lnTo>
                    <a:pt x="27974" y="9829"/>
                  </a:lnTo>
                  <a:lnTo>
                    <a:pt x="27923" y="9829"/>
                  </a:lnTo>
                  <a:lnTo>
                    <a:pt x="27974" y="9829"/>
                  </a:lnTo>
                  <a:cubicBezTo>
                    <a:pt x="28015" y="9829"/>
                    <a:pt x="28056" y="9788"/>
                    <a:pt x="28097" y="9788"/>
                  </a:cubicBezTo>
                  <a:lnTo>
                    <a:pt x="28097" y="9788"/>
                  </a:lnTo>
                  <a:lnTo>
                    <a:pt x="28015" y="9788"/>
                  </a:lnTo>
                  <a:cubicBezTo>
                    <a:pt x="28015" y="9788"/>
                    <a:pt x="28015" y="9747"/>
                    <a:pt x="27974" y="9747"/>
                  </a:cubicBezTo>
                  <a:lnTo>
                    <a:pt x="28015" y="9706"/>
                  </a:lnTo>
                  <a:cubicBezTo>
                    <a:pt x="28056" y="9706"/>
                    <a:pt x="28097" y="9706"/>
                    <a:pt x="28138" y="9747"/>
                  </a:cubicBezTo>
                  <a:lnTo>
                    <a:pt x="28179" y="9706"/>
                  </a:lnTo>
                  <a:cubicBezTo>
                    <a:pt x="28230" y="9747"/>
                    <a:pt x="28271" y="9747"/>
                    <a:pt x="28312" y="9706"/>
                  </a:cubicBezTo>
                  <a:lnTo>
                    <a:pt x="28312" y="9706"/>
                  </a:lnTo>
                  <a:cubicBezTo>
                    <a:pt x="28393" y="9655"/>
                    <a:pt x="28485" y="9614"/>
                    <a:pt x="28567" y="9574"/>
                  </a:cubicBezTo>
                  <a:lnTo>
                    <a:pt x="28690" y="9574"/>
                  </a:lnTo>
                  <a:lnTo>
                    <a:pt x="28863" y="9574"/>
                  </a:lnTo>
                  <a:cubicBezTo>
                    <a:pt x="28863" y="9574"/>
                    <a:pt x="28863" y="9614"/>
                    <a:pt x="28904" y="9614"/>
                  </a:cubicBezTo>
                  <a:cubicBezTo>
                    <a:pt x="28945" y="9655"/>
                    <a:pt x="28945" y="9614"/>
                    <a:pt x="28996" y="9614"/>
                  </a:cubicBezTo>
                  <a:lnTo>
                    <a:pt x="28996" y="9614"/>
                  </a:lnTo>
                  <a:cubicBezTo>
                    <a:pt x="29037" y="9655"/>
                    <a:pt x="29037" y="9706"/>
                    <a:pt x="29078" y="9706"/>
                  </a:cubicBezTo>
                  <a:cubicBezTo>
                    <a:pt x="29119" y="9655"/>
                    <a:pt x="29160" y="9747"/>
                    <a:pt x="29201" y="9747"/>
                  </a:cubicBezTo>
                  <a:cubicBezTo>
                    <a:pt x="29292" y="9747"/>
                    <a:pt x="29374" y="9788"/>
                    <a:pt x="29415" y="9747"/>
                  </a:cubicBezTo>
                  <a:lnTo>
                    <a:pt x="29507" y="9747"/>
                  </a:lnTo>
                  <a:lnTo>
                    <a:pt x="29589" y="9747"/>
                  </a:lnTo>
                  <a:lnTo>
                    <a:pt x="29671" y="9747"/>
                  </a:lnTo>
                  <a:cubicBezTo>
                    <a:pt x="29803" y="9747"/>
                    <a:pt x="29885" y="9655"/>
                    <a:pt x="29844" y="9533"/>
                  </a:cubicBezTo>
                  <a:cubicBezTo>
                    <a:pt x="29803" y="9492"/>
                    <a:pt x="29803" y="9492"/>
                    <a:pt x="29803" y="9451"/>
                  </a:cubicBezTo>
                  <a:cubicBezTo>
                    <a:pt x="29762" y="9400"/>
                    <a:pt x="29671" y="9359"/>
                    <a:pt x="29630" y="9318"/>
                  </a:cubicBezTo>
                  <a:lnTo>
                    <a:pt x="29630" y="9318"/>
                  </a:lnTo>
                  <a:cubicBezTo>
                    <a:pt x="29589" y="9318"/>
                    <a:pt x="29548" y="9277"/>
                    <a:pt x="29548" y="9236"/>
                  </a:cubicBezTo>
                  <a:cubicBezTo>
                    <a:pt x="29507" y="9196"/>
                    <a:pt x="29415" y="9144"/>
                    <a:pt x="29374" y="9144"/>
                  </a:cubicBezTo>
                  <a:lnTo>
                    <a:pt x="29333" y="9104"/>
                  </a:lnTo>
                  <a:cubicBezTo>
                    <a:pt x="29292" y="9104"/>
                    <a:pt x="29292" y="9063"/>
                    <a:pt x="29292" y="9063"/>
                  </a:cubicBezTo>
                  <a:lnTo>
                    <a:pt x="29201" y="9063"/>
                  </a:lnTo>
                  <a:cubicBezTo>
                    <a:pt x="29201" y="9063"/>
                    <a:pt x="29160" y="9022"/>
                    <a:pt x="29160" y="8981"/>
                  </a:cubicBezTo>
                  <a:cubicBezTo>
                    <a:pt x="29160" y="8981"/>
                    <a:pt x="29201" y="8981"/>
                    <a:pt x="29252" y="8940"/>
                  </a:cubicBezTo>
                  <a:cubicBezTo>
                    <a:pt x="29252" y="8889"/>
                    <a:pt x="29292" y="8889"/>
                    <a:pt x="29292" y="8848"/>
                  </a:cubicBezTo>
                  <a:cubicBezTo>
                    <a:pt x="29333" y="8848"/>
                    <a:pt x="29333" y="8848"/>
                    <a:pt x="29374" y="8807"/>
                  </a:cubicBezTo>
                  <a:cubicBezTo>
                    <a:pt x="29333" y="8766"/>
                    <a:pt x="29292" y="8766"/>
                    <a:pt x="29252" y="8726"/>
                  </a:cubicBezTo>
                  <a:lnTo>
                    <a:pt x="29292" y="8726"/>
                  </a:lnTo>
                  <a:cubicBezTo>
                    <a:pt x="29374" y="8726"/>
                    <a:pt x="29415" y="8685"/>
                    <a:pt x="29507" y="8634"/>
                  </a:cubicBezTo>
                  <a:lnTo>
                    <a:pt x="29456" y="8593"/>
                  </a:lnTo>
                  <a:cubicBezTo>
                    <a:pt x="29415" y="8593"/>
                    <a:pt x="29374" y="8634"/>
                    <a:pt x="29333" y="8634"/>
                  </a:cubicBezTo>
                  <a:lnTo>
                    <a:pt x="29333" y="8634"/>
                  </a:lnTo>
                  <a:lnTo>
                    <a:pt x="29201" y="8634"/>
                  </a:lnTo>
                  <a:lnTo>
                    <a:pt x="29160" y="8685"/>
                  </a:lnTo>
                  <a:cubicBezTo>
                    <a:pt x="29119" y="8726"/>
                    <a:pt x="29037" y="8726"/>
                    <a:pt x="28996" y="8726"/>
                  </a:cubicBezTo>
                  <a:cubicBezTo>
                    <a:pt x="28945" y="8726"/>
                    <a:pt x="28945" y="8766"/>
                    <a:pt x="28945" y="8766"/>
                  </a:cubicBezTo>
                  <a:lnTo>
                    <a:pt x="28904" y="8766"/>
                  </a:lnTo>
                  <a:lnTo>
                    <a:pt x="28904" y="8726"/>
                  </a:lnTo>
                  <a:lnTo>
                    <a:pt x="28863" y="8766"/>
                  </a:lnTo>
                  <a:cubicBezTo>
                    <a:pt x="28863" y="8766"/>
                    <a:pt x="28863" y="8807"/>
                    <a:pt x="28822" y="8807"/>
                  </a:cubicBezTo>
                  <a:lnTo>
                    <a:pt x="28782" y="8807"/>
                  </a:lnTo>
                  <a:lnTo>
                    <a:pt x="28690" y="8807"/>
                  </a:lnTo>
                  <a:lnTo>
                    <a:pt x="28690" y="8807"/>
                  </a:lnTo>
                  <a:cubicBezTo>
                    <a:pt x="28782" y="8848"/>
                    <a:pt x="28863" y="8940"/>
                    <a:pt x="28863" y="8981"/>
                  </a:cubicBezTo>
                  <a:lnTo>
                    <a:pt x="28996" y="8981"/>
                  </a:lnTo>
                  <a:lnTo>
                    <a:pt x="29078" y="8981"/>
                  </a:lnTo>
                  <a:lnTo>
                    <a:pt x="29037" y="9022"/>
                  </a:lnTo>
                  <a:lnTo>
                    <a:pt x="28996" y="9022"/>
                  </a:lnTo>
                  <a:lnTo>
                    <a:pt x="28904" y="9022"/>
                  </a:lnTo>
                  <a:lnTo>
                    <a:pt x="28863" y="9063"/>
                  </a:lnTo>
                  <a:lnTo>
                    <a:pt x="28782" y="9063"/>
                  </a:lnTo>
                  <a:cubicBezTo>
                    <a:pt x="28690" y="9104"/>
                    <a:pt x="28782" y="9144"/>
                    <a:pt x="28608" y="9104"/>
                  </a:cubicBezTo>
                  <a:lnTo>
                    <a:pt x="28608" y="9104"/>
                  </a:lnTo>
                  <a:cubicBezTo>
                    <a:pt x="28690" y="8981"/>
                    <a:pt x="28608" y="8981"/>
                    <a:pt x="28485" y="8981"/>
                  </a:cubicBezTo>
                  <a:lnTo>
                    <a:pt x="28485" y="8981"/>
                  </a:lnTo>
                  <a:cubicBezTo>
                    <a:pt x="28526" y="8940"/>
                    <a:pt x="28608" y="8889"/>
                    <a:pt x="28649" y="8848"/>
                  </a:cubicBezTo>
                  <a:lnTo>
                    <a:pt x="28649" y="8848"/>
                  </a:lnTo>
                  <a:lnTo>
                    <a:pt x="28567" y="8848"/>
                  </a:lnTo>
                  <a:cubicBezTo>
                    <a:pt x="28485" y="8848"/>
                    <a:pt x="28434" y="8848"/>
                    <a:pt x="28393" y="8766"/>
                  </a:cubicBezTo>
                  <a:lnTo>
                    <a:pt x="28393" y="8766"/>
                  </a:lnTo>
                  <a:lnTo>
                    <a:pt x="28434" y="8766"/>
                  </a:lnTo>
                  <a:lnTo>
                    <a:pt x="28434" y="8726"/>
                  </a:lnTo>
                  <a:lnTo>
                    <a:pt x="28393" y="8726"/>
                  </a:lnTo>
                  <a:lnTo>
                    <a:pt x="28393" y="8726"/>
                  </a:lnTo>
                  <a:lnTo>
                    <a:pt x="28393" y="8726"/>
                  </a:lnTo>
                  <a:cubicBezTo>
                    <a:pt x="28179" y="8726"/>
                    <a:pt x="28230" y="8807"/>
                    <a:pt x="28138" y="8889"/>
                  </a:cubicBezTo>
                  <a:cubicBezTo>
                    <a:pt x="28097" y="8889"/>
                    <a:pt x="28015" y="8889"/>
                    <a:pt x="28056" y="8940"/>
                  </a:cubicBezTo>
                  <a:lnTo>
                    <a:pt x="28056" y="8981"/>
                  </a:lnTo>
                  <a:lnTo>
                    <a:pt x="28056" y="9063"/>
                  </a:lnTo>
                  <a:cubicBezTo>
                    <a:pt x="27923" y="9063"/>
                    <a:pt x="27923" y="9144"/>
                    <a:pt x="27883" y="9277"/>
                  </a:cubicBezTo>
                  <a:lnTo>
                    <a:pt x="27883" y="9318"/>
                  </a:lnTo>
                  <a:lnTo>
                    <a:pt x="27842" y="9318"/>
                  </a:lnTo>
                  <a:cubicBezTo>
                    <a:pt x="27801" y="9359"/>
                    <a:pt x="27801" y="9400"/>
                    <a:pt x="27801" y="9451"/>
                  </a:cubicBezTo>
                  <a:cubicBezTo>
                    <a:pt x="27760" y="9451"/>
                    <a:pt x="27760" y="9492"/>
                    <a:pt x="27760" y="9492"/>
                  </a:cubicBezTo>
                  <a:lnTo>
                    <a:pt x="27760" y="9533"/>
                  </a:lnTo>
                  <a:cubicBezTo>
                    <a:pt x="27801" y="9492"/>
                    <a:pt x="27842" y="9655"/>
                    <a:pt x="27883" y="9655"/>
                  </a:cubicBezTo>
                  <a:cubicBezTo>
                    <a:pt x="27923" y="9706"/>
                    <a:pt x="27974" y="9706"/>
                    <a:pt x="27974" y="9706"/>
                  </a:cubicBezTo>
                  <a:lnTo>
                    <a:pt x="27974" y="9747"/>
                  </a:lnTo>
                  <a:lnTo>
                    <a:pt x="27801" y="9747"/>
                  </a:lnTo>
                  <a:lnTo>
                    <a:pt x="27760" y="9747"/>
                  </a:lnTo>
                  <a:lnTo>
                    <a:pt x="27760" y="9747"/>
                  </a:lnTo>
                  <a:lnTo>
                    <a:pt x="27719" y="9829"/>
                  </a:lnTo>
                  <a:cubicBezTo>
                    <a:pt x="27668" y="9829"/>
                    <a:pt x="27668" y="9829"/>
                    <a:pt x="27627" y="9870"/>
                  </a:cubicBezTo>
                  <a:cubicBezTo>
                    <a:pt x="27586" y="9870"/>
                    <a:pt x="27586" y="9911"/>
                    <a:pt x="27545" y="9911"/>
                  </a:cubicBezTo>
                  <a:lnTo>
                    <a:pt x="27545" y="9870"/>
                  </a:lnTo>
                  <a:cubicBezTo>
                    <a:pt x="27586" y="9870"/>
                    <a:pt x="27586" y="9829"/>
                    <a:pt x="27627" y="9829"/>
                  </a:cubicBezTo>
                  <a:lnTo>
                    <a:pt x="27627" y="9829"/>
                  </a:lnTo>
                  <a:cubicBezTo>
                    <a:pt x="27586" y="9829"/>
                    <a:pt x="27545" y="9829"/>
                    <a:pt x="27545" y="9788"/>
                  </a:cubicBezTo>
                  <a:lnTo>
                    <a:pt x="27504" y="9829"/>
                  </a:lnTo>
                  <a:cubicBezTo>
                    <a:pt x="27504" y="9747"/>
                    <a:pt x="27413" y="9829"/>
                    <a:pt x="27372" y="9747"/>
                  </a:cubicBezTo>
                  <a:cubicBezTo>
                    <a:pt x="27331" y="9788"/>
                    <a:pt x="27331" y="9788"/>
                    <a:pt x="27290" y="9788"/>
                  </a:cubicBezTo>
                  <a:lnTo>
                    <a:pt x="27290" y="9788"/>
                  </a:lnTo>
                  <a:cubicBezTo>
                    <a:pt x="27249" y="9829"/>
                    <a:pt x="27249" y="9788"/>
                    <a:pt x="27157" y="9788"/>
                  </a:cubicBezTo>
                  <a:lnTo>
                    <a:pt x="27157" y="9788"/>
                  </a:lnTo>
                  <a:cubicBezTo>
                    <a:pt x="27208" y="9870"/>
                    <a:pt x="27249" y="9870"/>
                    <a:pt x="27290" y="9911"/>
                  </a:cubicBezTo>
                  <a:lnTo>
                    <a:pt x="27290" y="9911"/>
                  </a:lnTo>
                  <a:lnTo>
                    <a:pt x="27249" y="9911"/>
                  </a:lnTo>
                  <a:lnTo>
                    <a:pt x="27249" y="9911"/>
                  </a:lnTo>
                  <a:lnTo>
                    <a:pt x="27208" y="9870"/>
                  </a:lnTo>
                  <a:lnTo>
                    <a:pt x="27157" y="9870"/>
                  </a:lnTo>
                  <a:lnTo>
                    <a:pt x="27208" y="9911"/>
                  </a:lnTo>
                  <a:lnTo>
                    <a:pt x="27208" y="9962"/>
                  </a:lnTo>
                  <a:lnTo>
                    <a:pt x="27208" y="9962"/>
                  </a:lnTo>
                  <a:cubicBezTo>
                    <a:pt x="27157" y="9911"/>
                    <a:pt x="27157" y="9870"/>
                    <a:pt x="27116" y="9870"/>
                  </a:cubicBezTo>
                  <a:lnTo>
                    <a:pt x="27116" y="9911"/>
                  </a:lnTo>
                  <a:cubicBezTo>
                    <a:pt x="27116" y="9911"/>
                    <a:pt x="27157" y="9911"/>
                    <a:pt x="27157" y="9962"/>
                  </a:cubicBezTo>
                  <a:lnTo>
                    <a:pt x="27157" y="9962"/>
                  </a:lnTo>
                  <a:lnTo>
                    <a:pt x="27116" y="9962"/>
                  </a:lnTo>
                  <a:cubicBezTo>
                    <a:pt x="27116" y="9870"/>
                    <a:pt x="27075" y="9870"/>
                    <a:pt x="27035" y="9829"/>
                  </a:cubicBezTo>
                  <a:lnTo>
                    <a:pt x="27075" y="9829"/>
                  </a:lnTo>
                  <a:lnTo>
                    <a:pt x="27075" y="9829"/>
                  </a:lnTo>
                  <a:lnTo>
                    <a:pt x="27035" y="9829"/>
                  </a:lnTo>
                  <a:lnTo>
                    <a:pt x="26994" y="9870"/>
                  </a:lnTo>
                  <a:lnTo>
                    <a:pt x="27035" y="9870"/>
                  </a:lnTo>
                  <a:cubicBezTo>
                    <a:pt x="26994" y="9870"/>
                    <a:pt x="26994" y="9870"/>
                    <a:pt x="26994" y="9911"/>
                  </a:cubicBezTo>
                  <a:cubicBezTo>
                    <a:pt x="27035" y="9962"/>
                    <a:pt x="27075" y="10044"/>
                    <a:pt x="27116" y="10084"/>
                  </a:cubicBezTo>
                  <a:lnTo>
                    <a:pt x="27116" y="10084"/>
                  </a:lnTo>
                  <a:lnTo>
                    <a:pt x="27075" y="10084"/>
                  </a:lnTo>
                  <a:lnTo>
                    <a:pt x="27075" y="10084"/>
                  </a:lnTo>
                  <a:lnTo>
                    <a:pt x="27075" y="10044"/>
                  </a:lnTo>
                  <a:lnTo>
                    <a:pt x="27035" y="10044"/>
                  </a:lnTo>
                  <a:lnTo>
                    <a:pt x="27035" y="10084"/>
                  </a:lnTo>
                  <a:lnTo>
                    <a:pt x="27075" y="10125"/>
                  </a:lnTo>
                  <a:lnTo>
                    <a:pt x="26994" y="10125"/>
                  </a:lnTo>
                  <a:lnTo>
                    <a:pt x="26994" y="10125"/>
                  </a:lnTo>
                  <a:cubicBezTo>
                    <a:pt x="27035" y="10125"/>
                    <a:pt x="27208" y="10217"/>
                    <a:pt x="27208" y="10258"/>
                  </a:cubicBezTo>
                  <a:lnTo>
                    <a:pt x="27208" y="10258"/>
                  </a:lnTo>
                  <a:cubicBezTo>
                    <a:pt x="27208" y="10299"/>
                    <a:pt x="27208" y="10299"/>
                    <a:pt x="27249" y="10340"/>
                  </a:cubicBezTo>
                  <a:lnTo>
                    <a:pt x="27208" y="10340"/>
                  </a:lnTo>
                  <a:lnTo>
                    <a:pt x="27208" y="10340"/>
                  </a:lnTo>
                  <a:cubicBezTo>
                    <a:pt x="27208" y="10299"/>
                    <a:pt x="27157" y="10299"/>
                    <a:pt x="27116" y="10258"/>
                  </a:cubicBezTo>
                  <a:cubicBezTo>
                    <a:pt x="27116" y="10299"/>
                    <a:pt x="27075" y="10299"/>
                    <a:pt x="27075" y="10299"/>
                  </a:cubicBezTo>
                  <a:lnTo>
                    <a:pt x="27075" y="10340"/>
                  </a:lnTo>
                  <a:lnTo>
                    <a:pt x="27116" y="10340"/>
                  </a:lnTo>
                  <a:lnTo>
                    <a:pt x="27116" y="10381"/>
                  </a:lnTo>
                  <a:lnTo>
                    <a:pt x="27075" y="10381"/>
                  </a:lnTo>
                  <a:lnTo>
                    <a:pt x="27075" y="10381"/>
                  </a:lnTo>
                  <a:lnTo>
                    <a:pt x="27075" y="10381"/>
                  </a:lnTo>
                  <a:lnTo>
                    <a:pt x="27075" y="10381"/>
                  </a:lnTo>
                  <a:lnTo>
                    <a:pt x="27035" y="10340"/>
                  </a:lnTo>
                  <a:lnTo>
                    <a:pt x="27035" y="10381"/>
                  </a:lnTo>
                  <a:cubicBezTo>
                    <a:pt x="27035" y="10422"/>
                    <a:pt x="27075" y="10473"/>
                    <a:pt x="27075" y="10514"/>
                  </a:cubicBezTo>
                  <a:lnTo>
                    <a:pt x="26994" y="10514"/>
                  </a:lnTo>
                  <a:lnTo>
                    <a:pt x="26994" y="10554"/>
                  </a:lnTo>
                  <a:lnTo>
                    <a:pt x="26994" y="10514"/>
                  </a:lnTo>
                  <a:cubicBezTo>
                    <a:pt x="26994" y="10514"/>
                    <a:pt x="26953" y="10473"/>
                    <a:pt x="26902" y="10473"/>
                  </a:cubicBezTo>
                  <a:lnTo>
                    <a:pt x="26902" y="10473"/>
                  </a:lnTo>
                  <a:lnTo>
                    <a:pt x="26861" y="10473"/>
                  </a:lnTo>
                  <a:lnTo>
                    <a:pt x="26861" y="10381"/>
                  </a:lnTo>
                  <a:cubicBezTo>
                    <a:pt x="26861" y="10340"/>
                    <a:pt x="26820" y="10340"/>
                    <a:pt x="26820" y="10299"/>
                  </a:cubicBezTo>
                  <a:cubicBezTo>
                    <a:pt x="26820" y="10299"/>
                    <a:pt x="26820" y="10258"/>
                    <a:pt x="26861" y="10258"/>
                  </a:cubicBezTo>
                  <a:lnTo>
                    <a:pt x="26902" y="10258"/>
                  </a:lnTo>
                  <a:lnTo>
                    <a:pt x="26902" y="10258"/>
                  </a:lnTo>
                  <a:cubicBezTo>
                    <a:pt x="26994" y="10258"/>
                    <a:pt x="27035" y="10340"/>
                    <a:pt x="27075" y="10258"/>
                  </a:cubicBezTo>
                  <a:lnTo>
                    <a:pt x="27075" y="10258"/>
                  </a:lnTo>
                  <a:cubicBezTo>
                    <a:pt x="27035" y="10258"/>
                    <a:pt x="27035" y="10217"/>
                    <a:pt x="26994" y="10217"/>
                  </a:cubicBezTo>
                  <a:lnTo>
                    <a:pt x="26820" y="10217"/>
                  </a:lnTo>
                  <a:cubicBezTo>
                    <a:pt x="26779" y="10217"/>
                    <a:pt x="26779" y="10166"/>
                    <a:pt x="26738" y="10125"/>
                  </a:cubicBezTo>
                  <a:lnTo>
                    <a:pt x="26738" y="10125"/>
                  </a:lnTo>
                  <a:lnTo>
                    <a:pt x="26820" y="10125"/>
                  </a:lnTo>
                  <a:lnTo>
                    <a:pt x="26820" y="10125"/>
                  </a:lnTo>
                  <a:lnTo>
                    <a:pt x="26779" y="10084"/>
                  </a:lnTo>
                  <a:cubicBezTo>
                    <a:pt x="26738" y="10125"/>
                    <a:pt x="26646" y="10044"/>
                    <a:pt x="26646" y="10003"/>
                  </a:cubicBezTo>
                  <a:lnTo>
                    <a:pt x="26646" y="9962"/>
                  </a:lnTo>
                  <a:cubicBezTo>
                    <a:pt x="26605" y="9911"/>
                    <a:pt x="26565" y="9911"/>
                    <a:pt x="26524" y="9870"/>
                  </a:cubicBezTo>
                  <a:lnTo>
                    <a:pt x="26565" y="9870"/>
                  </a:lnTo>
                  <a:lnTo>
                    <a:pt x="26524" y="9829"/>
                  </a:lnTo>
                  <a:cubicBezTo>
                    <a:pt x="26565" y="9829"/>
                    <a:pt x="26565" y="9788"/>
                    <a:pt x="26565" y="9788"/>
                  </a:cubicBezTo>
                  <a:lnTo>
                    <a:pt x="26565" y="9655"/>
                  </a:lnTo>
                  <a:lnTo>
                    <a:pt x="26565" y="9614"/>
                  </a:lnTo>
                  <a:lnTo>
                    <a:pt x="26524" y="9614"/>
                  </a:lnTo>
                  <a:cubicBezTo>
                    <a:pt x="26483" y="9574"/>
                    <a:pt x="26483" y="9574"/>
                    <a:pt x="26483" y="9533"/>
                  </a:cubicBezTo>
                  <a:cubicBezTo>
                    <a:pt x="26391" y="9492"/>
                    <a:pt x="26309" y="9492"/>
                    <a:pt x="26268" y="9400"/>
                  </a:cubicBezTo>
                  <a:cubicBezTo>
                    <a:pt x="26227" y="9400"/>
                    <a:pt x="26227" y="9359"/>
                    <a:pt x="26186" y="9359"/>
                  </a:cubicBezTo>
                  <a:lnTo>
                    <a:pt x="26095" y="9318"/>
                  </a:lnTo>
                  <a:lnTo>
                    <a:pt x="26054" y="9318"/>
                  </a:lnTo>
                  <a:lnTo>
                    <a:pt x="26054" y="9318"/>
                  </a:lnTo>
                  <a:cubicBezTo>
                    <a:pt x="26013" y="9277"/>
                    <a:pt x="25972" y="9236"/>
                    <a:pt x="25931" y="9196"/>
                  </a:cubicBezTo>
                  <a:lnTo>
                    <a:pt x="25931" y="9196"/>
                  </a:lnTo>
                  <a:lnTo>
                    <a:pt x="25972" y="9196"/>
                  </a:lnTo>
                  <a:cubicBezTo>
                    <a:pt x="25839" y="9144"/>
                    <a:pt x="25931" y="9022"/>
                    <a:pt x="25798" y="8981"/>
                  </a:cubicBezTo>
                  <a:cubicBezTo>
                    <a:pt x="25798" y="9022"/>
                    <a:pt x="25798" y="9022"/>
                    <a:pt x="25757" y="9063"/>
                  </a:cubicBezTo>
                  <a:lnTo>
                    <a:pt x="25717" y="9104"/>
                  </a:lnTo>
                  <a:cubicBezTo>
                    <a:pt x="25717" y="9063"/>
                    <a:pt x="25676" y="9022"/>
                    <a:pt x="25676" y="8981"/>
                  </a:cubicBezTo>
                  <a:cubicBezTo>
                    <a:pt x="25717" y="8981"/>
                    <a:pt x="25717" y="8940"/>
                    <a:pt x="25717" y="8940"/>
                  </a:cubicBezTo>
                  <a:lnTo>
                    <a:pt x="25717" y="8940"/>
                  </a:lnTo>
                  <a:lnTo>
                    <a:pt x="25625" y="8940"/>
                  </a:lnTo>
                  <a:lnTo>
                    <a:pt x="25625" y="8940"/>
                  </a:lnTo>
                  <a:cubicBezTo>
                    <a:pt x="25584" y="8940"/>
                    <a:pt x="25502" y="8981"/>
                    <a:pt x="25502" y="8981"/>
                  </a:cubicBezTo>
                  <a:lnTo>
                    <a:pt x="25461" y="9022"/>
                  </a:lnTo>
                  <a:lnTo>
                    <a:pt x="25502" y="9022"/>
                  </a:lnTo>
                  <a:cubicBezTo>
                    <a:pt x="25502" y="9063"/>
                    <a:pt x="25502" y="9063"/>
                    <a:pt x="25543" y="9063"/>
                  </a:cubicBezTo>
                  <a:lnTo>
                    <a:pt x="25502" y="9104"/>
                  </a:lnTo>
                  <a:cubicBezTo>
                    <a:pt x="25502" y="9196"/>
                    <a:pt x="25543" y="9236"/>
                    <a:pt x="25625" y="9277"/>
                  </a:cubicBezTo>
                  <a:cubicBezTo>
                    <a:pt x="25676" y="9277"/>
                    <a:pt x="25676" y="9318"/>
                    <a:pt x="25717" y="9318"/>
                  </a:cubicBezTo>
                  <a:lnTo>
                    <a:pt x="25717" y="9451"/>
                  </a:lnTo>
                  <a:cubicBezTo>
                    <a:pt x="25757" y="9492"/>
                    <a:pt x="25798" y="9533"/>
                    <a:pt x="25839" y="9574"/>
                  </a:cubicBezTo>
                  <a:cubicBezTo>
                    <a:pt x="25880" y="9614"/>
                    <a:pt x="25931" y="9614"/>
                    <a:pt x="25972" y="9614"/>
                  </a:cubicBezTo>
                  <a:lnTo>
                    <a:pt x="26054" y="9614"/>
                  </a:lnTo>
                  <a:lnTo>
                    <a:pt x="26054" y="9614"/>
                  </a:lnTo>
                  <a:cubicBezTo>
                    <a:pt x="26054" y="9655"/>
                    <a:pt x="26054" y="9655"/>
                    <a:pt x="26013" y="9655"/>
                  </a:cubicBezTo>
                  <a:lnTo>
                    <a:pt x="26054" y="9706"/>
                  </a:lnTo>
                  <a:cubicBezTo>
                    <a:pt x="26186" y="9747"/>
                    <a:pt x="26309" y="9829"/>
                    <a:pt x="26391" y="9911"/>
                  </a:cubicBezTo>
                  <a:lnTo>
                    <a:pt x="26391" y="10003"/>
                  </a:lnTo>
                  <a:lnTo>
                    <a:pt x="26350" y="9962"/>
                  </a:lnTo>
                  <a:cubicBezTo>
                    <a:pt x="26309" y="9911"/>
                    <a:pt x="26350" y="9911"/>
                    <a:pt x="26309" y="9911"/>
                  </a:cubicBezTo>
                  <a:cubicBezTo>
                    <a:pt x="26309" y="9870"/>
                    <a:pt x="26227" y="9911"/>
                    <a:pt x="26227" y="9870"/>
                  </a:cubicBezTo>
                  <a:cubicBezTo>
                    <a:pt x="26186" y="9829"/>
                    <a:pt x="26135" y="9911"/>
                    <a:pt x="26135" y="10003"/>
                  </a:cubicBezTo>
                  <a:cubicBezTo>
                    <a:pt x="26135" y="10003"/>
                    <a:pt x="26186" y="10044"/>
                    <a:pt x="26227" y="10044"/>
                  </a:cubicBezTo>
                  <a:lnTo>
                    <a:pt x="26227" y="10125"/>
                  </a:lnTo>
                  <a:lnTo>
                    <a:pt x="26186" y="10125"/>
                  </a:lnTo>
                  <a:cubicBezTo>
                    <a:pt x="26135" y="10125"/>
                    <a:pt x="26135" y="10125"/>
                    <a:pt x="26135" y="10166"/>
                  </a:cubicBezTo>
                  <a:lnTo>
                    <a:pt x="26135" y="10217"/>
                  </a:lnTo>
                  <a:cubicBezTo>
                    <a:pt x="26095" y="10217"/>
                    <a:pt x="26054" y="10258"/>
                    <a:pt x="26054" y="10299"/>
                  </a:cubicBezTo>
                  <a:lnTo>
                    <a:pt x="26013" y="10299"/>
                  </a:lnTo>
                  <a:lnTo>
                    <a:pt x="25972" y="10299"/>
                  </a:lnTo>
                  <a:lnTo>
                    <a:pt x="25972" y="10258"/>
                  </a:lnTo>
                  <a:cubicBezTo>
                    <a:pt x="26013" y="10217"/>
                    <a:pt x="26013" y="10217"/>
                    <a:pt x="26013" y="10166"/>
                  </a:cubicBezTo>
                  <a:lnTo>
                    <a:pt x="26054" y="10166"/>
                  </a:lnTo>
                  <a:lnTo>
                    <a:pt x="26054" y="10166"/>
                  </a:lnTo>
                  <a:lnTo>
                    <a:pt x="26054" y="10166"/>
                  </a:lnTo>
                  <a:cubicBezTo>
                    <a:pt x="26054" y="10125"/>
                    <a:pt x="26013" y="9911"/>
                    <a:pt x="25972" y="9911"/>
                  </a:cubicBezTo>
                  <a:cubicBezTo>
                    <a:pt x="25972" y="9911"/>
                    <a:pt x="25972" y="9962"/>
                    <a:pt x="25931" y="9911"/>
                  </a:cubicBezTo>
                  <a:lnTo>
                    <a:pt x="25880" y="9911"/>
                  </a:lnTo>
                  <a:lnTo>
                    <a:pt x="25880" y="9829"/>
                  </a:lnTo>
                  <a:lnTo>
                    <a:pt x="25839" y="9829"/>
                  </a:lnTo>
                  <a:lnTo>
                    <a:pt x="25798" y="9829"/>
                  </a:lnTo>
                  <a:lnTo>
                    <a:pt x="25798" y="9829"/>
                  </a:lnTo>
                  <a:lnTo>
                    <a:pt x="25798" y="9829"/>
                  </a:lnTo>
                  <a:lnTo>
                    <a:pt x="25798" y="9788"/>
                  </a:lnTo>
                  <a:lnTo>
                    <a:pt x="25798" y="9788"/>
                  </a:lnTo>
                  <a:lnTo>
                    <a:pt x="25757" y="9788"/>
                  </a:lnTo>
                  <a:cubicBezTo>
                    <a:pt x="25717" y="9706"/>
                    <a:pt x="25676" y="9747"/>
                    <a:pt x="25584" y="9706"/>
                  </a:cubicBezTo>
                  <a:cubicBezTo>
                    <a:pt x="25502" y="9655"/>
                    <a:pt x="25420" y="9533"/>
                    <a:pt x="25328" y="9492"/>
                  </a:cubicBezTo>
                  <a:cubicBezTo>
                    <a:pt x="25206" y="9451"/>
                    <a:pt x="25206" y="9236"/>
                    <a:pt x="25114" y="9196"/>
                  </a:cubicBezTo>
                  <a:cubicBezTo>
                    <a:pt x="25032" y="9144"/>
                    <a:pt x="24950" y="9144"/>
                    <a:pt x="24909" y="9196"/>
                  </a:cubicBezTo>
                  <a:lnTo>
                    <a:pt x="24858" y="9236"/>
                  </a:lnTo>
                  <a:cubicBezTo>
                    <a:pt x="24817" y="9236"/>
                    <a:pt x="24817" y="9236"/>
                    <a:pt x="24777" y="9277"/>
                  </a:cubicBezTo>
                  <a:cubicBezTo>
                    <a:pt x="24695" y="9318"/>
                    <a:pt x="24654" y="9359"/>
                    <a:pt x="24562" y="9400"/>
                  </a:cubicBezTo>
                  <a:cubicBezTo>
                    <a:pt x="24480" y="9400"/>
                    <a:pt x="24480" y="9359"/>
                    <a:pt x="24439" y="9359"/>
                  </a:cubicBezTo>
                  <a:cubicBezTo>
                    <a:pt x="24399" y="9318"/>
                    <a:pt x="24399" y="9359"/>
                    <a:pt x="24399" y="9359"/>
                  </a:cubicBezTo>
                  <a:lnTo>
                    <a:pt x="24347" y="9359"/>
                  </a:lnTo>
                  <a:cubicBezTo>
                    <a:pt x="24266" y="9359"/>
                    <a:pt x="24266" y="9277"/>
                    <a:pt x="24184" y="9359"/>
                  </a:cubicBezTo>
                  <a:cubicBezTo>
                    <a:pt x="24051" y="9451"/>
                    <a:pt x="24184" y="9492"/>
                    <a:pt x="24143" y="9614"/>
                  </a:cubicBezTo>
                  <a:cubicBezTo>
                    <a:pt x="24092" y="9655"/>
                    <a:pt x="24051" y="9655"/>
                    <a:pt x="24010" y="9706"/>
                  </a:cubicBezTo>
                  <a:lnTo>
                    <a:pt x="23969" y="9706"/>
                  </a:lnTo>
                  <a:cubicBezTo>
                    <a:pt x="23929" y="9747"/>
                    <a:pt x="23837" y="9706"/>
                    <a:pt x="23796" y="9788"/>
                  </a:cubicBezTo>
                  <a:lnTo>
                    <a:pt x="23796" y="9829"/>
                  </a:lnTo>
                  <a:lnTo>
                    <a:pt x="23796" y="9829"/>
                  </a:lnTo>
                  <a:cubicBezTo>
                    <a:pt x="23714" y="9829"/>
                    <a:pt x="23632" y="9962"/>
                    <a:pt x="23632" y="10044"/>
                  </a:cubicBezTo>
                  <a:cubicBezTo>
                    <a:pt x="23632" y="10084"/>
                    <a:pt x="23632" y="10084"/>
                    <a:pt x="23673" y="10125"/>
                  </a:cubicBezTo>
                  <a:lnTo>
                    <a:pt x="23714" y="10125"/>
                  </a:lnTo>
                  <a:lnTo>
                    <a:pt x="23714" y="10166"/>
                  </a:lnTo>
                  <a:cubicBezTo>
                    <a:pt x="23632" y="10166"/>
                    <a:pt x="23540" y="10258"/>
                    <a:pt x="23540" y="10340"/>
                  </a:cubicBezTo>
                  <a:lnTo>
                    <a:pt x="23540" y="10340"/>
                  </a:lnTo>
                  <a:cubicBezTo>
                    <a:pt x="23499" y="10381"/>
                    <a:pt x="23418" y="10381"/>
                    <a:pt x="23418" y="10422"/>
                  </a:cubicBezTo>
                  <a:lnTo>
                    <a:pt x="23326" y="10514"/>
                  </a:lnTo>
                  <a:lnTo>
                    <a:pt x="23326" y="10473"/>
                  </a:lnTo>
                  <a:cubicBezTo>
                    <a:pt x="23285" y="10473"/>
                    <a:pt x="23285" y="10514"/>
                    <a:pt x="23244" y="10514"/>
                  </a:cubicBezTo>
                  <a:lnTo>
                    <a:pt x="23029" y="10514"/>
                  </a:lnTo>
                  <a:cubicBezTo>
                    <a:pt x="22989" y="10514"/>
                    <a:pt x="22989" y="10514"/>
                    <a:pt x="22948" y="10554"/>
                  </a:cubicBezTo>
                  <a:cubicBezTo>
                    <a:pt x="22907" y="10554"/>
                    <a:pt x="22907" y="10554"/>
                    <a:pt x="22866" y="10595"/>
                  </a:cubicBezTo>
                  <a:lnTo>
                    <a:pt x="22866" y="10595"/>
                  </a:lnTo>
                  <a:lnTo>
                    <a:pt x="22866" y="10595"/>
                  </a:lnTo>
                  <a:lnTo>
                    <a:pt x="22866" y="10595"/>
                  </a:lnTo>
                  <a:lnTo>
                    <a:pt x="22866" y="10595"/>
                  </a:lnTo>
                  <a:cubicBezTo>
                    <a:pt x="22774" y="10636"/>
                    <a:pt x="22733" y="10595"/>
                    <a:pt x="22733" y="10514"/>
                  </a:cubicBezTo>
                  <a:lnTo>
                    <a:pt x="22733" y="10514"/>
                  </a:lnTo>
                  <a:cubicBezTo>
                    <a:pt x="22733" y="10473"/>
                    <a:pt x="22651" y="10381"/>
                    <a:pt x="22559" y="10422"/>
                  </a:cubicBezTo>
                  <a:cubicBezTo>
                    <a:pt x="22559" y="10422"/>
                    <a:pt x="22519" y="10422"/>
                    <a:pt x="22519" y="10473"/>
                  </a:cubicBezTo>
                  <a:cubicBezTo>
                    <a:pt x="22478" y="10473"/>
                    <a:pt x="22478" y="10422"/>
                    <a:pt x="22437" y="10422"/>
                  </a:cubicBezTo>
                  <a:cubicBezTo>
                    <a:pt x="22396" y="10422"/>
                    <a:pt x="22355" y="10422"/>
                    <a:pt x="22355" y="10473"/>
                  </a:cubicBezTo>
                  <a:lnTo>
                    <a:pt x="22355" y="10473"/>
                  </a:lnTo>
                  <a:lnTo>
                    <a:pt x="22355" y="10381"/>
                  </a:lnTo>
                  <a:lnTo>
                    <a:pt x="22355" y="10299"/>
                  </a:lnTo>
                  <a:lnTo>
                    <a:pt x="22355" y="10299"/>
                  </a:lnTo>
                  <a:lnTo>
                    <a:pt x="22355" y="10217"/>
                  </a:lnTo>
                  <a:lnTo>
                    <a:pt x="22355" y="10217"/>
                  </a:lnTo>
                  <a:lnTo>
                    <a:pt x="22304" y="10217"/>
                  </a:lnTo>
                  <a:lnTo>
                    <a:pt x="22304" y="10166"/>
                  </a:lnTo>
                  <a:lnTo>
                    <a:pt x="22304" y="10166"/>
                  </a:lnTo>
                  <a:lnTo>
                    <a:pt x="22355" y="10166"/>
                  </a:lnTo>
                  <a:lnTo>
                    <a:pt x="22355" y="10125"/>
                  </a:lnTo>
                  <a:lnTo>
                    <a:pt x="22304" y="10125"/>
                  </a:lnTo>
                  <a:cubicBezTo>
                    <a:pt x="22304" y="10166"/>
                    <a:pt x="22304" y="10166"/>
                    <a:pt x="22263" y="10166"/>
                  </a:cubicBezTo>
                  <a:lnTo>
                    <a:pt x="22263" y="10166"/>
                  </a:lnTo>
                  <a:lnTo>
                    <a:pt x="22263" y="10044"/>
                  </a:lnTo>
                  <a:cubicBezTo>
                    <a:pt x="22355" y="10003"/>
                    <a:pt x="22396" y="9747"/>
                    <a:pt x="22355" y="9614"/>
                  </a:cubicBezTo>
                  <a:lnTo>
                    <a:pt x="22396" y="9492"/>
                  </a:lnTo>
                  <a:cubicBezTo>
                    <a:pt x="22396" y="9451"/>
                    <a:pt x="22355" y="9451"/>
                    <a:pt x="22304" y="9451"/>
                  </a:cubicBezTo>
                  <a:lnTo>
                    <a:pt x="22304" y="9400"/>
                  </a:lnTo>
                  <a:cubicBezTo>
                    <a:pt x="22304" y="9359"/>
                    <a:pt x="22355" y="9359"/>
                    <a:pt x="22396" y="9359"/>
                  </a:cubicBezTo>
                  <a:lnTo>
                    <a:pt x="22437" y="9359"/>
                  </a:lnTo>
                  <a:cubicBezTo>
                    <a:pt x="22437" y="9318"/>
                    <a:pt x="22437" y="9318"/>
                    <a:pt x="22478" y="9277"/>
                  </a:cubicBezTo>
                  <a:cubicBezTo>
                    <a:pt x="22519" y="9277"/>
                    <a:pt x="22559" y="9318"/>
                    <a:pt x="22651" y="9318"/>
                  </a:cubicBezTo>
                  <a:cubicBezTo>
                    <a:pt x="22692" y="9318"/>
                    <a:pt x="22733" y="9277"/>
                    <a:pt x="22774" y="9277"/>
                  </a:cubicBezTo>
                  <a:lnTo>
                    <a:pt x="22948" y="9318"/>
                  </a:lnTo>
                  <a:cubicBezTo>
                    <a:pt x="23029" y="9318"/>
                    <a:pt x="23203" y="9359"/>
                    <a:pt x="23244" y="9318"/>
                  </a:cubicBezTo>
                  <a:cubicBezTo>
                    <a:pt x="23285" y="9318"/>
                    <a:pt x="23326" y="9359"/>
                    <a:pt x="23418" y="9359"/>
                  </a:cubicBezTo>
                  <a:cubicBezTo>
                    <a:pt x="23459" y="9277"/>
                    <a:pt x="23459" y="9196"/>
                    <a:pt x="23459" y="9144"/>
                  </a:cubicBezTo>
                  <a:lnTo>
                    <a:pt x="23499" y="9104"/>
                  </a:lnTo>
                  <a:lnTo>
                    <a:pt x="23499" y="9104"/>
                  </a:lnTo>
                  <a:lnTo>
                    <a:pt x="23459" y="9104"/>
                  </a:lnTo>
                  <a:cubicBezTo>
                    <a:pt x="23459" y="9063"/>
                    <a:pt x="23499" y="8981"/>
                    <a:pt x="23499" y="8940"/>
                  </a:cubicBezTo>
                  <a:lnTo>
                    <a:pt x="23499" y="8940"/>
                  </a:lnTo>
                  <a:cubicBezTo>
                    <a:pt x="23499" y="8981"/>
                    <a:pt x="23540" y="8981"/>
                    <a:pt x="23540" y="9022"/>
                  </a:cubicBezTo>
                  <a:cubicBezTo>
                    <a:pt x="23540" y="8981"/>
                    <a:pt x="23499" y="8940"/>
                    <a:pt x="23499" y="8940"/>
                  </a:cubicBezTo>
                  <a:lnTo>
                    <a:pt x="23499" y="8848"/>
                  </a:lnTo>
                  <a:cubicBezTo>
                    <a:pt x="23459" y="8766"/>
                    <a:pt x="23499" y="8807"/>
                    <a:pt x="23418" y="8766"/>
                  </a:cubicBezTo>
                  <a:lnTo>
                    <a:pt x="23377" y="8726"/>
                  </a:lnTo>
                  <a:lnTo>
                    <a:pt x="23377" y="8685"/>
                  </a:lnTo>
                  <a:cubicBezTo>
                    <a:pt x="23377" y="8634"/>
                    <a:pt x="23326" y="8634"/>
                    <a:pt x="23285" y="8593"/>
                  </a:cubicBezTo>
                  <a:lnTo>
                    <a:pt x="23285" y="8593"/>
                  </a:lnTo>
                  <a:lnTo>
                    <a:pt x="23285" y="8552"/>
                  </a:lnTo>
                  <a:lnTo>
                    <a:pt x="23244" y="8593"/>
                  </a:lnTo>
                  <a:cubicBezTo>
                    <a:pt x="23203" y="8552"/>
                    <a:pt x="23121" y="8511"/>
                    <a:pt x="23029" y="8511"/>
                  </a:cubicBezTo>
                  <a:lnTo>
                    <a:pt x="23029" y="8511"/>
                  </a:lnTo>
                  <a:cubicBezTo>
                    <a:pt x="22989" y="8470"/>
                    <a:pt x="22989" y="8511"/>
                    <a:pt x="22989" y="8470"/>
                  </a:cubicBezTo>
                  <a:lnTo>
                    <a:pt x="23029" y="8470"/>
                  </a:lnTo>
                  <a:lnTo>
                    <a:pt x="23029" y="8470"/>
                  </a:lnTo>
                  <a:lnTo>
                    <a:pt x="23029" y="8470"/>
                  </a:lnTo>
                  <a:lnTo>
                    <a:pt x="22989" y="8429"/>
                  </a:lnTo>
                  <a:lnTo>
                    <a:pt x="23029" y="8429"/>
                  </a:lnTo>
                  <a:lnTo>
                    <a:pt x="22948" y="8429"/>
                  </a:lnTo>
                  <a:lnTo>
                    <a:pt x="22948" y="8378"/>
                  </a:lnTo>
                  <a:cubicBezTo>
                    <a:pt x="23029" y="8378"/>
                    <a:pt x="23029" y="8337"/>
                    <a:pt x="23070" y="8337"/>
                  </a:cubicBezTo>
                  <a:lnTo>
                    <a:pt x="23070" y="8337"/>
                  </a:lnTo>
                  <a:lnTo>
                    <a:pt x="23162" y="8337"/>
                  </a:lnTo>
                  <a:lnTo>
                    <a:pt x="23162" y="8337"/>
                  </a:lnTo>
                  <a:lnTo>
                    <a:pt x="23203" y="8337"/>
                  </a:lnTo>
                  <a:cubicBezTo>
                    <a:pt x="23244" y="8337"/>
                    <a:pt x="23244" y="8337"/>
                    <a:pt x="23244" y="8378"/>
                  </a:cubicBezTo>
                  <a:cubicBezTo>
                    <a:pt x="23285" y="8378"/>
                    <a:pt x="23377" y="8378"/>
                    <a:pt x="23418" y="8337"/>
                  </a:cubicBezTo>
                  <a:lnTo>
                    <a:pt x="23418" y="8378"/>
                  </a:lnTo>
                  <a:cubicBezTo>
                    <a:pt x="23418" y="8378"/>
                    <a:pt x="23459" y="8378"/>
                    <a:pt x="23459" y="8337"/>
                  </a:cubicBezTo>
                  <a:cubicBezTo>
                    <a:pt x="23418" y="8337"/>
                    <a:pt x="23459" y="8296"/>
                    <a:pt x="23459" y="8256"/>
                  </a:cubicBezTo>
                  <a:cubicBezTo>
                    <a:pt x="23418" y="8256"/>
                    <a:pt x="23377" y="8215"/>
                    <a:pt x="23377" y="8174"/>
                  </a:cubicBezTo>
                  <a:lnTo>
                    <a:pt x="23499" y="8174"/>
                  </a:lnTo>
                  <a:lnTo>
                    <a:pt x="23499" y="8215"/>
                  </a:lnTo>
                  <a:lnTo>
                    <a:pt x="23581" y="8215"/>
                  </a:lnTo>
                  <a:cubicBezTo>
                    <a:pt x="23632" y="8256"/>
                    <a:pt x="23673" y="8256"/>
                    <a:pt x="23714" y="8215"/>
                  </a:cubicBezTo>
                  <a:lnTo>
                    <a:pt x="23673" y="8215"/>
                  </a:lnTo>
                  <a:lnTo>
                    <a:pt x="23673" y="8174"/>
                  </a:lnTo>
                  <a:cubicBezTo>
                    <a:pt x="23714" y="8123"/>
                    <a:pt x="23796" y="8123"/>
                    <a:pt x="23888" y="8082"/>
                  </a:cubicBezTo>
                  <a:cubicBezTo>
                    <a:pt x="23929" y="8082"/>
                    <a:pt x="23888" y="8000"/>
                    <a:pt x="23929" y="7959"/>
                  </a:cubicBezTo>
                  <a:cubicBezTo>
                    <a:pt x="23929" y="7918"/>
                    <a:pt x="23969" y="7918"/>
                    <a:pt x="23969" y="7918"/>
                  </a:cubicBezTo>
                  <a:lnTo>
                    <a:pt x="24051" y="7918"/>
                  </a:lnTo>
                  <a:cubicBezTo>
                    <a:pt x="24051" y="7867"/>
                    <a:pt x="24092" y="7867"/>
                    <a:pt x="24143" y="7827"/>
                  </a:cubicBezTo>
                  <a:lnTo>
                    <a:pt x="24184" y="7827"/>
                  </a:lnTo>
                  <a:cubicBezTo>
                    <a:pt x="24184" y="7827"/>
                    <a:pt x="24225" y="7867"/>
                    <a:pt x="24225" y="7827"/>
                  </a:cubicBezTo>
                  <a:cubicBezTo>
                    <a:pt x="24225" y="7827"/>
                    <a:pt x="24225" y="7786"/>
                    <a:pt x="24184" y="7786"/>
                  </a:cubicBezTo>
                  <a:cubicBezTo>
                    <a:pt x="24225" y="7745"/>
                    <a:pt x="24266" y="7745"/>
                    <a:pt x="24307" y="7704"/>
                  </a:cubicBezTo>
                  <a:cubicBezTo>
                    <a:pt x="24307" y="7663"/>
                    <a:pt x="24347" y="7612"/>
                    <a:pt x="24347" y="7571"/>
                  </a:cubicBezTo>
                  <a:lnTo>
                    <a:pt x="24399" y="7530"/>
                  </a:lnTo>
                  <a:lnTo>
                    <a:pt x="24439" y="7571"/>
                  </a:lnTo>
                  <a:lnTo>
                    <a:pt x="24439" y="7612"/>
                  </a:lnTo>
                  <a:lnTo>
                    <a:pt x="24439" y="7612"/>
                  </a:lnTo>
                  <a:cubicBezTo>
                    <a:pt x="24439" y="7612"/>
                    <a:pt x="24439" y="7663"/>
                    <a:pt x="24399" y="7663"/>
                  </a:cubicBezTo>
                  <a:cubicBezTo>
                    <a:pt x="24439" y="7663"/>
                    <a:pt x="24480" y="7704"/>
                    <a:pt x="24480" y="7663"/>
                  </a:cubicBezTo>
                  <a:cubicBezTo>
                    <a:pt x="24521" y="7663"/>
                    <a:pt x="24521" y="7663"/>
                    <a:pt x="24521" y="7612"/>
                  </a:cubicBezTo>
                  <a:lnTo>
                    <a:pt x="24480" y="7612"/>
                  </a:lnTo>
                  <a:cubicBezTo>
                    <a:pt x="24480" y="7571"/>
                    <a:pt x="24480" y="7571"/>
                    <a:pt x="24521" y="7571"/>
                  </a:cubicBezTo>
                  <a:lnTo>
                    <a:pt x="24480" y="7571"/>
                  </a:lnTo>
                  <a:lnTo>
                    <a:pt x="24480" y="7489"/>
                  </a:lnTo>
                  <a:cubicBezTo>
                    <a:pt x="24521" y="7489"/>
                    <a:pt x="24603" y="7408"/>
                    <a:pt x="24695" y="7448"/>
                  </a:cubicBezTo>
                  <a:lnTo>
                    <a:pt x="24736" y="7489"/>
                  </a:lnTo>
                  <a:lnTo>
                    <a:pt x="24736" y="7489"/>
                  </a:lnTo>
                  <a:lnTo>
                    <a:pt x="24736" y="7489"/>
                  </a:lnTo>
                  <a:cubicBezTo>
                    <a:pt x="24736" y="7448"/>
                    <a:pt x="24695" y="7448"/>
                    <a:pt x="24695" y="7448"/>
                  </a:cubicBezTo>
                  <a:lnTo>
                    <a:pt x="24695" y="7408"/>
                  </a:lnTo>
                  <a:lnTo>
                    <a:pt x="24858" y="7408"/>
                  </a:lnTo>
                  <a:lnTo>
                    <a:pt x="24858" y="7448"/>
                  </a:lnTo>
                  <a:lnTo>
                    <a:pt x="24858" y="7448"/>
                  </a:lnTo>
                  <a:lnTo>
                    <a:pt x="24909" y="7448"/>
                  </a:lnTo>
                  <a:lnTo>
                    <a:pt x="24909" y="7448"/>
                  </a:lnTo>
                  <a:lnTo>
                    <a:pt x="24858" y="7408"/>
                  </a:lnTo>
                  <a:lnTo>
                    <a:pt x="24950" y="7408"/>
                  </a:lnTo>
                  <a:cubicBezTo>
                    <a:pt x="24909" y="7408"/>
                    <a:pt x="24909" y="7408"/>
                    <a:pt x="24950" y="7357"/>
                  </a:cubicBezTo>
                  <a:lnTo>
                    <a:pt x="25032" y="7357"/>
                  </a:lnTo>
                  <a:lnTo>
                    <a:pt x="24991" y="7316"/>
                  </a:lnTo>
                  <a:lnTo>
                    <a:pt x="24991" y="7316"/>
                  </a:lnTo>
                  <a:lnTo>
                    <a:pt x="24991" y="7316"/>
                  </a:lnTo>
                  <a:lnTo>
                    <a:pt x="24991" y="7275"/>
                  </a:lnTo>
                  <a:lnTo>
                    <a:pt x="24991" y="7275"/>
                  </a:lnTo>
                  <a:lnTo>
                    <a:pt x="24950" y="7275"/>
                  </a:lnTo>
                  <a:cubicBezTo>
                    <a:pt x="24950" y="7234"/>
                    <a:pt x="24991" y="7234"/>
                    <a:pt x="24991" y="7234"/>
                  </a:cubicBezTo>
                  <a:cubicBezTo>
                    <a:pt x="24991" y="7193"/>
                    <a:pt x="24950" y="7193"/>
                    <a:pt x="24950" y="7152"/>
                  </a:cubicBezTo>
                  <a:lnTo>
                    <a:pt x="24950" y="7019"/>
                  </a:lnTo>
                  <a:lnTo>
                    <a:pt x="24909" y="7019"/>
                  </a:lnTo>
                  <a:lnTo>
                    <a:pt x="24909" y="7019"/>
                  </a:lnTo>
                  <a:lnTo>
                    <a:pt x="24858" y="7019"/>
                  </a:lnTo>
                  <a:cubicBezTo>
                    <a:pt x="24858" y="6978"/>
                    <a:pt x="24858" y="6978"/>
                    <a:pt x="24909" y="6938"/>
                  </a:cubicBezTo>
                  <a:cubicBezTo>
                    <a:pt x="24909" y="6897"/>
                    <a:pt x="24858" y="6846"/>
                    <a:pt x="24909" y="6805"/>
                  </a:cubicBezTo>
                  <a:lnTo>
                    <a:pt x="24909" y="6805"/>
                  </a:lnTo>
                  <a:lnTo>
                    <a:pt x="24950" y="6805"/>
                  </a:lnTo>
                  <a:cubicBezTo>
                    <a:pt x="24991" y="6805"/>
                    <a:pt x="24991" y="6764"/>
                    <a:pt x="24991" y="6764"/>
                  </a:cubicBezTo>
                  <a:cubicBezTo>
                    <a:pt x="25032" y="6764"/>
                    <a:pt x="25032" y="6805"/>
                    <a:pt x="25032" y="6805"/>
                  </a:cubicBezTo>
                  <a:lnTo>
                    <a:pt x="25032" y="6805"/>
                  </a:lnTo>
                  <a:cubicBezTo>
                    <a:pt x="25032" y="6764"/>
                    <a:pt x="25073" y="6723"/>
                    <a:pt x="25073" y="6723"/>
                  </a:cubicBezTo>
                  <a:lnTo>
                    <a:pt x="25206" y="6723"/>
                  </a:lnTo>
                  <a:lnTo>
                    <a:pt x="25206" y="6805"/>
                  </a:lnTo>
                  <a:lnTo>
                    <a:pt x="25287" y="6805"/>
                  </a:lnTo>
                  <a:lnTo>
                    <a:pt x="25247" y="6897"/>
                  </a:lnTo>
                  <a:lnTo>
                    <a:pt x="25247" y="6897"/>
                  </a:lnTo>
                  <a:lnTo>
                    <a:pt x="25206" y="6846"/>
                  </a:lnTo>
                  <a:lnTo>
                    <a:pt x="25165" y="6897"/>
                  </a:lnTo>
                  <a:cubicBezTo>
                    <a:pt x="25206" y="6938"/>
                    <a:pt x="25165" y="6938"/>
                    <a:pt x="25165" y="6978"/>
                  </a:cubicBezTo>
                  <a:lnTo>
                    <a:pt x="25114" y="6978"/>
                  </a:lnTo>
                  <a:lnTo>
                    <a:pt x="25114" y="7019"/>
                  </a:lnTo>
                  <a:cubicBezTo>
                    <a:pt x="25073" y="7019"/>
                    <a:pt x="25073" y="7060"/>
                    <a:pt x="25073" y="7101"/>
                  </a:cubicBezTo>
                  <a:cubicBezTo>
                    <a:pt x="25114" y="7152"/>
                    <a:pt x="25165" y="7193"/>
                    <a:pt x="25114" y="7234"/>
                  </a:cubicBezTo>
                  <a:lnTo>
                    <a:pt x="25165" y="7234"/>
                  </a:lnTo>
                  <a:cubicBezTo>
                    <a:pt x="25206" y="7234"/>
                    <a:pt x="25206" y="7234"/>
                    <a:pt x="25247" y="7275"/>
                  </a:cubicBezTo>
                  <a:cubicBezTo>
                    <a:pt x="25247" y="7234"/>
                    <a:pt x="25287" y="7234"/>
                    <a:pt x="25287" y="7234"/>
                  </a:cubicBezTo>
                  <a:lnTo>
                    <a:pt x="25328" y="7275"/>
                  </a:lnTo>
                  <a:cubicBezTo>
                    <a:pt x="25287" y="7275"/>
                    <a:pt x="25287" y="7316"/>
                    <a:pt x="25247" y="7316"/>
                  </a:cubicBezTo>
                  <a:lnTo>
                    <a:pt x="25287" y="7316"/>
                  </a:lnTo>
                  <a:lnTo>
                    <a:pt x="25328" y="7316"/>
                  </a:lnTo>
                  <a:lnTo>
                    <a:pt x="25328" y="7316"/>
                  </a:lnTo>
                  <a:lnTo>
                    <a:pt x="25328" y="7357"/>
                  </a:lnTo>
                  <a:lnTo>
                    <a:pt x="25369" y="7357"/>
                  </a:lnTo>
                  <a:cubicBezTo>
                    <a:pt x="25369" y="7316"/>
                    <a:pt x="25584" y="7234"/>
                    <a:pt x="25584" y="7234"/>
                  </a:cubicBezTo>
                  <a:cubicBezTo>
                    <a:pt x="25625" y="7316"/>
                    <a:pt x="25676" y="7275"/>
                    <a:pt x="25717" y="7316"/>
                  </a:cubicBezTo>
                  <a:lnTo>
                    <a:pt x="25717" y="7357"/>
                  </a:lnTo>
                  <a:cubicBezTo>
                    <a:pt x="25757" y="7357"/>
                    <a:pt x="25798" y="7408"/>
                    <a:pt x="25839" y="7408"/>
                  </a:cubicBezTo>
                  <a:cubicBezTo>
                    <a:pt x="25839" y="7357"/>
                    <a:pt x="25798" y="7357"/>
                    <a:pt x="25798" y="7316"/>
                  </a:cubicBezTo>
                  <a:cubicBezTo>
                    <a:pt x="26013" y="7316"/>
                    <a:pt x="26095" y="7234"/>
                    <a:pt x="26268" y="7193"/>
                  </a:cubicBezTo>
                  <a:cubicBezTo>
                    <a:pt x="26268" y="7193"/>
                    <a:pt x="26391" y="7152"/>
                    <a:pt x="26391" y="7193"/>
                  </a:cubicBezTo>
                  <a:lnTo>
                    <a:pt x="26391" y="7234"/>
                  </a:lnTo>
                  <a:cubicBezTo>
                    <a:pt x="26524" y="7275"/>
                    <a:pt x="26565" y="7234"/>
                    <a:pt x="26605" y="7193"/>
                  </a:cubicBezTo>
                  <a:lnTo>
                    <a:pt x="26605" y="7101"/>
                  </a:lnTo>
                  <a:cubicBezTo>
                    <a:pt x="26697" y="7101"/>
                    <a:pt x="26779" y="7152"/>
                    <a:pt x="26820" y="7101"/>
                  </a:cubicBezTo>
                  <a:lnTo>
                    <a:pt x="26820" y="7060"/>
                  </a:lnTo>
                  <a:lnTo>
                    <a:pt x="26820" y="7060"/>
                  </a:lnTo>
                  <a:lnTo>
                    <a:pt x="26820" y="7060"/>
                  </a:lnTo>
                  <a:cubicBezTo>
                    <a:pt x="26779" y="7019"/>
                    <a:pt x="26738" y="6846"/>
                    <a:pt x="26779" y="6764"/>
                  </a:cubicBezTo>
                  <a:lnTo>
                    <a:pt x="26820" y="6723"/>
                  </a:lnTo>
                  <a:lnTo>
                    <a:pt x="26820" y="6641"/>
                  </a:lnTo>
                  <a:cubicBezTo>
                    <a:pt x="26861" y="6641"/>
                    <a:pt x="26861" y="6590"/>
                    <a:pt x="26861" y="6590"/>
                  </a:cubicBezTo>
                  <a:cubicBezTo>
                    <a:pt x="26953" y="6590"/>
                    <a:pt x="26953" y="6549"/>
                    <a:pt x="27035" y="6549"/>
                  </a:cubicBezTo>
                  <a:lnTo>
                    <a:pt x="27035" y="6590"/>
                  </a:lnTo>
                  <a:lnTo>
                    <a:pt x="27075" y="6641"/>
                  </a:lnTo>
                  <a:lnTo>
                    <a:pt x="27116" y="6682"/>
                  </a:lnTo>
                  <a:cubicBezTo>
                    <a:pt x="27157" y="6723"/>
                    <a:pt x="27249" y="6723"/>
                    <a:pt x="27290" y="6641"/>
                  </a:cubicBezTo>
                  <a:cubicBezTo>
                    <a:pt x="27249" y="6549"/>
                    <a:pt x="27290" y="6509"/>
                    <a:pt x="27290" y="6427"/>
                  </a:cubicBezTo>
                  <a:lnTo>
                    <a:pt x="27290" y="6427"/>
                  </a:lnTo>
                  <a:lnTo>
                    <a:pt x="27249" y="6468"/>
                  </a:lnTo>
                  <a:cubicBezTo>
                    <a:pt x="27208" y="6427"/>
                    <a:pt x="27208" y="6427"/>
                    <a:pt x="27157" y="6427"/>
                  </a:cubicBezTo>
                  <a:lnTo>
                    <a:pt x="27157" y="6335"/>
                  </a:lnTo>
                  <a:lnTo>
                    <a:pt x="27157" y="6335"/>
                  </a:lnTo>
                  <a:cubicBezTo>
                    <a:pt x="27116" y="6294"/>
                    <a:pt x="27116" y="6294"/>
                    <a:pt x="27116" y="6253"/>
                  </a:cubicBezTo>
                  <a:cubicBezTo>
                    <a:pt x="27157" y="6253"/>
                    <a:pt x="27157" y="6253"/>
                    <a:pt x="27116" y="6212"/>
                  </a:cubicBezTo>
                  <a:cubicBezTo>
                    <a:pt x="27208" y="6212"/>
                    <a:pt x="27249" y="6212"/>
                    <a:pt x="27290" y="6171"/>
                  </a:cubicBezTo>
                  <a:lnTo>
                    <a:pt x="27290" y="6171"/>
                  </a:lnTo>
                  <a:lnTo>
                    <a:pt x="27331" y="6171"/>
                  </a:lnTo>
                  <a:lnTo>
                    <a:pt x="27331" y="6171"/>
                  </a:lnTo>
                  <a:lnTo>
                    <a:pt x="27413" y="6171"/>
                  </a:lnTo>
                  <a:lnTo>
                    <a:pt x="27464" y="6171"/>
                  </a:lnTo>
                  <a:lnTo>
                    <a:pt x="27504" y="6171"/>
                  </a:lnTo>
                  <a:lnTo>
                    <a:pt x="27545" y="6171"/>
                  </a:lnTo>
                  <a:cubicBezTo>
                    <a:pt x="27627" y="6171"/>
                    <a:pt x="27668" y="6171"/>
                    <a:pt x="27760" y="6212"/>
                  </a:cubicBezTo>
                  <a:cubicBezTo>
                    <a:pt x="27801" y="6212"/>
                    <a:pt x="27801" y="6171"/>
                    <a:pt x="27801" y="6171"/>
                  </a:cubicBezTo>
                  <a:lnTo>
                    <a:pt x="27842" y="6171"/>
                  </a:lnTo>
                  <a:lnTo>
                    <a:pt x="27842" y="6171"/>
                  </a:lnTo>
                  <a:cubicBezTo>
                    <a:pt x="27842" y="6130"/>
                    <a:pt x="27842" y="6130"/>
                    <a:pt x="27801" y="6130"/>
                  </a:cubicBezTo>
                  <a:lnTo>
                    <a:pt x="27801" y="6079"/>
                  </a:lnTo>
                  <a:lnTo>
                    <a:pt x="27842" y="6079"/>
                  </a:lnTo>
                  <a:cubicBezTo>
                    <a:pt x="27842" y="6130"/>
                    <a:pt x="27842" y="6130"/>
                    <a:pt x="27883" y="6130"/>
                  </a:cubicBezTo>
                  <a:lnTo>
                    <a:pt x="27883" y="6079"/>
                  </a:lnTo>
                  <a:lnTo>
                    <a:pt x="27923" y="6079"/>
                  </a:lnTo>
                  <a:cubicBezTo>
                    <a:pt x="27923" y="6079"/>
                    <a:pt x="27974" y="6039"/>
                    <a:pt x="28015" y="6039"/>
                  </a:cubicBezTo>
                  <a:cubicBezTo>
                    <a:pt x="28056" y="6039"/>
                    <a:pt x="28056" y="6079"/>
                    <a:pt x="28097" y="6079"/>
                  </a:cubicBezTo>
                  <a:lnTo>
                    <a:pt x="28138" y="6039"/>
                  </a:lnTo>
                  <a:cubicBezTo>
                    <a:pt x="28097" y="5998"/>
                    <a:pt x="28056" y="5998"/>
                    <a:pt x="28015" y="5998"/>
                  </a:cubicBezTo>
                  <a:cubicBezTo>
                    <a:pt x="27974" y="5998"/>
                    <a:pt x="27923" y="5998"/>
                    <a:pt x="27883" y="5957"/>
                  </a:cubicBezTo>
                  <a:cubicBezTo>
                    <a:pt x="27883" y="5916"/>
                    <a:pt x="27923" y="5875"/>
                    <a:pt x="27883" y="5875"/>
                  </a:cubicBezTo>
                  <a:lnTo>
                    <a:pt x="27883" y="5916"/>
                  </a:lnTo>
                  <a:cubicBezTo>
                    <a:pt x="27842" y="5916"/>
                    <a:pt x="27760" y="5957"/>
                    <a:pt x="27719" y="5957"/>
                  </a:cubicBezTo>
                  <a:lnTo>
                    <a:pt x="27719" y="5957"/>
                  </a:lnTo>
                  <a:lnTo>
                    <a:pt x="27668" y="5957"/>
                  </a:lnTo>
                  <a:lnTo>
                    <a:pt x="27586" y="5957"/>
                  </a:lnTo>
                  <a:lnTo>
                    <a:pt x="27586" y="5916"/>
                  </a:lnTo>
                  <a:lnTo>
                    <a:pt x="27586" y="5957"/>
                  </a:lnTo>
                  <a:cubicBezTo>
                    <a:pt x="27545" y="5998"/>
                    <a:pt x="27504" y="5957"/>
                    <a:pt x="27504" y="5998"/>
                  </a:cubicBezTo>
                  <a:lnTo>
                    <a:pt x="27504" y="5998"/>
                  </a:lnTo>
                  <a:lnTo>
                    <a:pt x="27464" y="5998"/>
                  </a:lnTo>
                  <a:cubicBezTo>
                    <a:pt x="27464" y="5998"/>
                    <a:pt x="27413" y="5998"/>
                    <a:pt x="27372" y="6039"/>
                  </a:cubicBezTo>
                  <a:lnTo>
                    <a:pt x="27372" y="5998"/>
                  </a:lnTo>
                  <a:cubicBezTo>
                    <a:pt x="27331" y="6039"/>
                    <a:pt x="27290" y="6039"/>
                    <a:pt x="27290" y="6079"/>
                  </a:cubicBezTo>
                  <a:cubicBezTo>
                    <a:pt x="27249" y="6039"/>
                    <a:pt x="27249" y="6039"/>
                    <a:pt x="27208" y="6079"/>
                  </a:cubicBezTo>
                  <a:lnTo>
                    <a:pt x="27208" y="6039"/>
                  </a:lnTo>
                  <a:cubicBezTo>
                    <a:pt x="27208" y="6079"/>
                    <a:pt x="27116" y="6079"/>
                    <a:pt x="27116" y="6079"/>
                  </a:cubicBezTo>
                  <a:cubicBezTo>
                    <a:pt x="27075" y="6079"/>
                    <a:pt x="27075" y="6039"/>
                    <a:pt x="27075" y="6039"/>
                  </a:cubicBezTo>
                  <a:lnTo>
                    <a:pt x="27075" y="5998"/>
                  </a:lnTo>
                  <a:lnTo>
                    <a:pt x="26994" y="5998"/>
                  </a:lnTo>
                  <a:lnTo>
                    <a:pt x="26994" y="5957"/>
                  </a:lnTo>
                  <a:cubicBezTo>
                    <a:pt x="26953" y="5998"/>
                    <a:pt x="26953" y="5957"/>
                    <a:pt x="26902" y="5957"/>
                  </a:cubicBezTo>
                  <a:cubicBezTo>
                    <a:pt x="26861" y="5916"/>
                    <a:pt x="26820" y="5875"/>
                    <a:pt x="26861" y="5742"/>
                  </a:cubicBezTo>
                  <a:lnTo>
                    <a:pt x="26861" y="5701"/>
                  </a:lnTo>
                  <a:cubicBezTo>
                    <a:pt x="26861" y="5660"/>
                    <a:pt x="26820" y="5660"/>
                    <a:pt x="26820" y="5620"/>
                  </a:cubicBezTo>
                  <a:lnTo>
                    <a:pt x="26820" y="5528"/>
                  </a:lnTo>
                  <a:lnTo>
                    <a:pt x="26779" y="5487"/>
                  </a:lnTo>
                  <a:cubicBezTo>
                    <a:pt x="26820" y="5405"/>
                    <a:pt x="26820" y="5405"/>
                    <a:pt x="26861" y="5364"/>
                  </a:cubicBezTo>
                  <a:lnTo>
                    <a:pt x="26861" y="5313"/>
                  </a:lnTo>
                  <a:lnTo>
                    <a:pt x="26953" y="5313"/>
                  </a:lnTo>
                  <a:cubicBezTo>
                    <a:pt x="26994" y="5272"/>
                    <a:pt x="26994" y="5231"/>
                    <a:pt x="27035" y="5191"/>
                  </a:cubicBezTo>
                  <a:lnTo>
                    <a:pt x="27035" y="5191"/>
                  </a:lnTo>
                  <a:lnTo>
                    <a:pt x="27035" y="5231"/>
                  </a:lnTo>
                  <a:lnTo>
                    <a:pt x="27035" y="5231"/>
                  </a:lnTo>
                  <a:cubicBezTo>
                    <a:pt x="27075" y="5191"/>
                    <a:pt x="27331" y="4935"/>
                    <a:pt x="27372" y="4935"/>
                  </a:cubicBezTo>
                  <a:lnTo>
                    <a:pt x="27413" y="4935"/>
                  </a:lnTo>
                  <a:lnTo>
                    <a:pt x="27413" y="4894"/>
                  </a:lnTo>
                  <a:lnTo>
                    <a:pt x="27372" y="4853"/>
                  </a:lnTo>
                  <a:cubicBezTo>
                    <a:pt x="27413" y="4853"/>
                    <a:pt x="27413" y="4802"/>
                    <a:pt x="27413" y="4761"/>
                  </a:cubicBezTo>
                  <a:lnTo>
                    <a:pt x="27372" y="4761"/>
                  </a:lnTo>
                  <a:cubicBezTo>
                    <a:pt x="27331" y="4761"/>
                    <a:pt x="27290" y="4721"/>
                    <a:pt x="27249" y="4680"/>
                  </a:cubicBezTo>
                  <a:cubicBezTo>
                    <a:pt x="27249" y="4680"/>
                    <a:pt x="27208" y="4721"/>
                    <a:pt x="27157" y="4721"/>
                  </a:cubicBezTo>
                  <a:lnTo>
                    <a:pt x="27116" y="4721"/>
                  </a:lnTo>
                  <a:cubicBezTo>
                    <a:pt x="27075" y="4680"/>
                    <a:pt x="27035" y="4680"/>
                    <a:pt x="27035" y="4680"/>
                  </a:cubicBezTo>
                  <a:cubicBezTo>
                    <a:pt x="26953" y="4680"/>
                    <a:pt x="26953" y="4761"/>
                    <a:pt x="26902" y="4802"/>
                  </a:cubicBezTo>
                  <a:cubicBezTo>
                    <a:pt x="26861" y="4802"/>
                    <a:pt x="26861" y="4761"/>
                    <a:pt x="26820" y="4853"/>
                  </a:cubicBezTo>
                  <a:cubicBezTo>
                    <a:pt x="26820" y="4853"/>
                    <a:pt x="26861" y="4853"/>
                    <a:pt x="26861" y="4894"/>
                  </a:cubicBezTo>
                  <a:cubicBezTo>
                    <a:pt x="26820" y="4935"/>
                    <a:pt x="26779" y="4935"/>
                    <a:pt x="26779" y="4935"/>
                  </a:cubicBezTo>
                  <a:lnTo>
                    <a:pt x="26779" y="4976"/>
                  </a:lnTo>
                  <a:lnTo>
                    <a:pt x="26820" y="5017"/>
                  </a:lnTo>
                  <a:lnTo>
                    <a:pt x="26820" y="5058"/>
                  </a:lnTo>
                  <a:cubicBezTo>
                    <a:pt x="26779" y="5058"/>
                    <a:pt x="26779" y="5109"/>
                    <a:pt x="26738" y="5150"/>
                  </a:cubicBezTo>
                  <a:cubicBezTo>
                    <a:pt x="26697" y="5191"/>
                    <a:pt x="26646" y="5231"/>
                    <a:pt x="26605" y="5272"/>
                  </a:cubicBezTo>
                  <a:lnTo>
                    <a:pt x="26565" y="5231"/>
                  </a:lnTo>
                  <a:cubicBezTo>
                    <a:pt x="26524" y="5272"/>
                    <a:pt x="26524" y="5272"/>
                    <a:pt x="26483" y="5313"/>
                  </a:cubicBezTo>
                  <a:lnTo>
                    <a:pt x="26391" y="5405"/>
                  </a:lnTo>
                  <a:lnTo>
                    <a:pt x="26309" y="5405"/>
                  </a:lnTo>
                  <a:cubicBezTo>
                    <a:pt x="26309" y="5446"/>
                    <a:pt x="26350" y="5446"/>
                    <a:pt x="26309" y="5487"/>
                  </a:cubicBezTo>
                  <a:lnTo>
                    <a:pt x="26309" y="5528"/>
                  </a:lnTo>
                  <a:cubicBezTo>
                    <a:pt x="26268" y="5487"/>
                    <a:pt x="26268" y="5487"/>
                    <a:pt x="26227" y="5487"/>
                  </a:cubicBezTo>
                  <a:cubicBezTo>
                    <a:pt x="26227" y="5569"/>
                    <a:pt x="26268" y="5569"/>
                    <a:pt x="26227" y="5660"/>
                  </a:cubicBezTo>
                  <a:lnTo>
                    <a:pt x="26227" y="5701"/>
                  </a:lnTo>
                  <a:cubicBezTo>
                    <a:pt x="26186" y="5742"/>
                    <a:pt x="26227" y="5875"/>
                    <a:pt x="26227" y="5875"/>
                  </a:cubicBezTo>
                  <a:lnTo>
                    <a:pt x="26227" y="5875"/>
                  </a:lnTo>
                  <a:cubicBezTo>
                    <a:pt x="26268" y="5875"/>
                    <a:pt x="26268" y="5916"/>
                    <a:pt x="26309" y="5916"/>
                  </a:cubicBezTo>
                  <a:lnTo>
                    <a:pt x="26309" y="5916"/>
                  </a:lnTo>
                  <a:cubicBezTo>
                    <a:pt x="26350" y="5957"/>
                    <a:pt x="26391" y="5998"/>
                    <a:pt x="26442" y="5998"/>
                  </a:cubicBezTo>
                  <a:cubicBezTo>
                    <a:pt x="26483" y="6039"/>
                    <a:pt x="26483" y="6039"/>
                    <a:pt x="26483" y="6079"/>
                  </a:cubicBezTo>
                  <a:lnTo>
                    <a:pt x="26483" y="6079"/>
                  </a:lnTo>
                  <a:cubicBezTo>
                    <a:pt x="26442" y="6130"/>
                    <a:pt x="26350" y="6212"/>
                    <a:pt x="26309" y="6171"/>
                  </a:cubicBezTo>
                  <a:cubicBezTo>
                    <a:pt x="26268" y="6171"/>
                    <a:pt x="26135" y="6130"/>
                    <a:pt x="26095" y="6130"/>
                  </a:cubicBezTo>
                  <a:lnTo>
                    <a:pt x="26095" y="6171"/>
                  </a:lnTo>
                  <a:lnTo>
                    <a:pt x="26095" y="6171"/>
                  </a:lnTo>
                  <a:cubicBezTo>
                    <a:pt x="26186" y="6130"/>
                    <a:pt x="26186" y="6212"/>
                    <a:pt x="26268" y="6212"/>
                  </a:cubicBezTo>
                  <a:lnTo>
                    <a:pt x="26309" y="6212"/>
                  </a:lnTo>
                  <a:cubicBezTo>
                    <a:pt x="26350" y="6171"/>
                    <a:pt x="26350" y="6171"/>
                    <a:pt x="26391" y="6171"/>
                  </a:cubicBezTo>
                  <a:lnTo>
                    <a:pt x="26391" y="6171"/>
                  </a:lnTo>
                  <a:lnTo>
                    <a:pt x="26442" y="6171"/>
                  </a:lnTo>
                  <a:lnTo>
                    <a:pt x="26442" y="6171"/>
                  </a:lnTo>
                  <a:lnTo>
                    <a:pt x="26442" y="6212"/>
                  </a:lnTo>
                  <a:lnTo>
                    <a:pt x="26391" y="6212"/>
                  </a:lnTo>
                  <a:lnTo>
                    <a:pt x="26391" y="6212"/>
                  </a:lnTo>
                  <a:cubicBezTo>
                    <a:pt x="26350" y="6253"/>
                    <a:pt x="26350" y="6253"/>
                    <a:pt x="26309" y="6294"/>
                  </a:cubicBezTo>
                  <a:lnTo>
                    <a:pt x="26309" y="6294"/>
                  </a:lnTo>
                  <a:lnTo>
                    <a:pt x="26309" y="6294"/>
                  </a:lnTo>
                  <a:lnTo>
                    <a:pt x="26309" y="6253"/>
                  </a:lnTo>
                  <a:cubicBezTo>
                    <a:pt x="26268" y="6253"/>
                    <a:pt x="26309" y="6335"/>
                    <a:pt x="26186" y="6335"/>
                  </a:cubicBezTo>
                  <a:lnTo>
                    <a:pt x="26186" y="6335"/>
                  </a:lnTo>
                  <a:lnTo>
                    <a:pt x="26095" y="6335"/>
                  </a:lnTo>
                  <a:cubicBezTo>
                    <a:pt x="26095" y="6386"/>
                    <a:pt x="26186" y="6468"/>
                    <a:pt x="26135" y="6509"/>
                  </a:cubicBezTo>
                  <a:lnTo>
                    <a:pt x="26095" y="6509"/>
                  </a:lnTo>
                  <a:lnTo>
                    <a:pt x="26095" y="6549"/>
                  </a:lnTo>
                  <a:lnTo>
                    <a:pt x="26135" y="6549"/>
                  </a:lnTo>
                  <a:lnTo>
                    <a:pt x="26135" y="6590"/>
                  </a:lnTo>
                  <a:cubicBezTo>
                    <a:pt x="26135" y="6641"/>
                    <a:pt x="26095" y="6641"/>
                    <a:pt x="26095" y="6682"/>
                  </a:cubicBezTo>
                  <a:lnTo>
                    <a:pt x="26095" y="6723"/>
                  </a:lnTo>
                  <a:cubicBezTo>
                    <a:pt x="26054" y="6764"/>
                    <a:pt x="26054" y="6846"/>
                    <a:pt x="26013" y="6897"/>
                  </a:cubicBezTo>
                  <a:lnTo>
                    <a:pt x="26013" y="6897"/>
                  </a:lnTo>
                  <a:lnTo>
                    <a:pt x="25972" y="6846"/>
                  </a:lnTo>
                  <a:cubicBezTo>
                    <a:pt x="25931" y="6897"/>
                    <a:pt x="25880" y="6897"/>
                    <a:pt x="25839" y="6897"/>
                  </a:cubicBezTo>
                  <a:lnTo>
                    <a:pt x="25839" y="6897"/>
                  </a:lnTo>
                  <a:lnTo>
                    <a:pt x="25798" y="6897"/>
                  </a:lnTo>
                  <a:cubicBezTo>
                    <a:pt x="25798" y="6938"/>
                    <a:pt x="25798" y="6938"/>
                    <a:pt x="25757" y="6978"/>
                  </a:cubicBezTo>
                  <a:cubicBezTo>
                    <a:pt x="25798" y="6978"/>
                    <a:pt x="25798" y="6978"/>
                    <a:pt x="25757" y="7019"/>
                  </a:cubicBezTo>
                  <a:lnTo>
                    <a:pt x="25757" y="7019"/>
                  </a:lnTo>
                  <a:lnTo>
                    <a:pt x="25676" y="7019"/>
                  </a:lnTo>
                  <a:cubicBezTo>
                    <a:pt x="25625" y="7019"/>
                    <a:pt x="25584" y="7060"/>
                    <a:pt x="25584" y="7019"/>
                  </a:cubicBezTo>
                  <a:lnTo>
                    <a:pt x="25584" y="6978"/>
                  </a:lnTo>
                  <a:cubicBezTo>
                    <a:pt x="25543" y="6938"/>
                    <a:pt x="25543" y="6897"/>
                    <a:pt x="25502" y="6846"/>
                  </a:cubicBezTo>
                  <a:lnTo>
                    <a:pt x="25543" y="6846"/>
                  </a:lnTo>
                  <a:lnTo>
                    <a:pt x="25543" y="6805"/>
                  </a:lnTo>
                  <a:lnTo>
                    <a:pt x="25584" y="6805"/>
                  </a:lnTo>
                  <a:lnTo>
                    <a:pt x="25584" y="6805"/>
                  </a:lnTo>
                  <a:cubicBezTo>
                    <a:pt x="25543" y="6723"/>
                    <a:pt x="25461" y="6723"/>
                    <a:pt x="25461" y="6641"/>
                  </a:cubicBezTo>
                  <a:lnTo>
                    <a:pt x="25420" y="6641"/>
                  </a:lnTo>
                  <a:cubicBezTo>
                    <a:pt x="25420" y="6549"/>
                    <a:pt x="25420" y="6549"/>
                    <a:pt x="25369" y="6509"/>
                  </a:cubicBezTo>
                  <a:cubicBezTo>
                    <a:pt x="25420" y="6509"/>
                    <a:pt x="25420" y="6468"/>
                    <a:pt x="25420" y="6427"/>
                  </a:cubicBezTo>
                  <a:lnTo>
                    <a:pt x="25369" y="6427"/>
                  </a:lnTo>
                  <a:lnTo>
                    <a:pt x="25369" y="6427"/>
                  </a:lnTo>
                  <a:lnTo>
                    <a:pt x="25328" y="6427"/>
                  </a:lnTo>
                  <a:cubicBezTo>
                    <a:pt x="25328" y="6386"/>
                    <a:pt x="25328" y="6294"/>
                    <a:pt x="25287" y="6294"/>
                  </a:cubicBezTo>
                  <a:cubicBezTo>
                    <a:pt x="25328" y="6253"/>
                    <a:pt x="25328" y="6253"/>
                    <a:pt x="25328" y="6212"/>
                  </a:cubicBezTo>
                  <a:lnTo>
                    <a:pt x="25328" y="6212"/>
                  </a:lnTo>
                  <a:cubicBezTo>
                    <a:pt x="25247" y="6253"/>
                    <a:pt x="25247" y="6212"/>
                    <a:pt x="25247" y="6171"/>
                  </a:cubicBezTo>
                  <a:lnTo>
                    <a:pt x="25247" y="6130"/>
                  </a:lnTo>
                  <a:lnTo>
                    <a:pt x="25206" y="6130"/>
                  </a:lnTo>
                  <a:cubicBezTo>
                    <a:pt x="25206" y="6212"/>
                    <a:pt x="25206" y="6253"/>
                    <a:pt x="25165" y="6253"/>
                  </a:cubicBezTo>
                  <a:lnTo>
                    <a:pt x="25114" y="6253"/>
                  </a:lnTo>
                  <a:lnTo>
                    <a:pt x="25114" y="6253"/>
                  </a:lnTo>
                  <a:lnTo>
                    <a:pt x="25073" y="6294"/>
                  </a:lnTo>
                  <a:cubicBezTo>
                    <a:pt x="24991" y="6386"/>
                    <a:pt x="24950" y="6386"/>
                    <a:pt x="24858" y="6468"/>
                  </a:cubicBezTo>
                  <a:lnTo>
                    <a:pt x="24695" y="6468"/>
                  </a:lnTo>
                  <a:lnTo>
                    <a:pt x="24654" y="6468"/>
                  </a:lnTo>
                  <a:lnTo>
                    <a:pt x="24654" y="6468"/>
                  </a:lnTo>
                  <a:lnTo>
                    <a:pt x="24654" y="6468"/>
                  </a:lnTo>
                  <a:lnTo>
                    <a:pt x="24654" y="6427"/>
                  </a:lnTo>
                  <a:cubicBezTo>
                    <a:pt x="24603" y="6427"/>
                    <a:pt x="24562" y="6386"/>
                    <a:pt x="24480" y="6386"/>
                  </a:cubicBezTo>
                  <a:lnTo>
                    <a:pt x="24480" y="6335"/>
                  </a:lnTo>
                  <a:lnTo>
                    <a:pt x="24480" y="6253"/>
                  </a:lnTo>
                  <a:lnTo>
                    <a:pt x="24521" y="6253"/>
                  </a:lnTo>
                  <a:lnTo>
                    <a:pt x="24521" y="6294"/>
                  </a:lnTo>
                  <a:lnTo>
                    <a:pt x="24521" y="6294"/>
                  </a:lnTo>
                  <a:cubicBezTo>
                    <a:pt x="24521" y="6253"/>
                    <a:pt x="24562" y="6294"/>
                    <a:pt x="24562" y="6294"/>
                  </a:cubicBezTo>
                  <a:lnTo>
                    <a:pt x="24562" y="6294"/>
                  </a:lnTo>
                  <a:cubicBezTo>
                    <a:pt x="24562" y="6253"/>
                    <a:pt x="24562" y="6253"/>
                    <a:pt x="24603" y="6253"/>
                  </a:cubicBezTo>
                  <a:lnTo>
                    <a:pt x="24603" y="6253"/>
                  </a:lnTo>
                  <a:lnTo>
                    <a:pt x="24521" y="6253"/>
                  </a:lnTo>
                  <a:lnTo>
                    <a:pt x="24521" y="6253"/>
                  </a:lnTo>
                  <a:cubicBezTo>
                    <a:pt x="24562" y="6212"/>
                    <a:pt x="24562" y="6212"/>
                    <a:pt x="24603" y="6212"/>
                  </a:cubicBezTo>
                  <a:lnTo>
                    <a:pt x="24603" y="6212"/>
                  </a:lnTo>
                  <a:cubicBezTo>
                    <a:pt x="24562" y="6212"/>
                    <a:pt x="24562" y="6212"/>
                    <a:pt x="24562" y="6171"/>
                  </a:cubicBezTo>
                  <a:lnTo>
                    <a:pt x="24562" y="6130"/>
                  </a:lnTo>
                  <a:lnTo>
                    <a:pt x="24521" y="6171"/>
                  </a:lnTo>
                  <a:lnTo>
                    <a:pt x="24521" y="6171"/>
                  </a:lnTo>
                  <a:lnTo>
                    <a:pt x="24521" y="6171"/>
                  </a:lnTo>
                  <a:lnTo>
                    <a:pt x="24521" y="6171"/>
                  </a:lnTo>
                  <a:lnTo>
                    <a:pt x="24480" y="6212"/>
                  </a:lnTo>
                  <a:lnTo>
                    <a:pt x="24439" y="6171"/>
                  </a:lnTo>
                  <a:lnTo>
                    <a:pt x="24439" y="6212"/>
                  </a:lnTo>
                  <a:lnTo>
                    <a:pt x="24439" y="6212"/>
                  </a:lnTo>
                  <a:lnTo>
                    <a:pt x="24439" y="6130"/>
                  </a:lnTo>
                  <a:lnTo>
                    <a:pt x="24480" y="6079"/>
                  </a:lnTo>
                  <a:lnTo>
                    <a:pt x="24480" y="6130"/>
                  </a:lnTo>
                  <a:lnTo>
                    <a:pt x="24480" y="6130"/>
                  </a:lnTo>
                  <a:lnTo>
                    <a:pt x="24480" y="6130"/>
                  </a:lnTo>
                  <a:lnTo>
                    <a:pt x="24480" y="6130"/>
                  </a:lnTo>
                  <a:lnTo>
                    <a:pt x="24521" y="6130"/>
                  </a:lnTo>
                  <a:lnTo>
                    <a:pt x="24521" y="6130"/>
                  </a:lnTo>
                  <a:cubicBezTo>
                    <a:pt x="24562" y="6130"/>
                    <a:pt x="24562" y="6079"/>
                    <a:pt x="24562" y="6079"/>
                  </a:cubicBezTo>
                  <a:lnTo>
                    <a:pt x="24521" y="6079"/>
                  </a:lnTo>
                  <a:lnTo>
                    <a:pt x="24480" y="6079"/>
                  </a:lnTo>
                  <a:lnTo>
                    <a:pt x="24521" y="6039"/>
                  </a:lnTo>
                  <a:lnTo>
                    <a:pt x="24521" y="5998"/>
                  </a:lnTo>
                  <a:lnTo>
                    <a:pt x="24480" y="5998"/>
                  </a:lnTo>
                  <a:lnTo>
                    <a:pt x="24439" y="5998"/>
                  </a:lnTo>
                  <a:cubicBezTo>
                    <a:pt x="24439" y="5957"/>
                    <a:pt x="24480" y="5957"/>
                    <a:pt x="24480" y="5916"/>
                  </a:cubicBezTo>
                  <a:lnTo>
                    <a:pt x="24480" y="5916"/>
                  </a:lnTo>
                  <a:lnTo>
                    <a:pt x="24439" y="5916"/>
                  </a:lnTo>
                  <a:lnTo>
                    <a:pt x="24399" y="5875"/>
                  </a:lnTo>
                  <a:cubicBezTo>
                    <a:pt x="24439" y="5824"/>
                    <a:pt x="24439" y="5824"/>
                    <a:pt x="24480" y="5824"/>
                  </a:cubicBezTo>
                  <a:lnTo>
                    <a:pt x="24480" y="5783"/>
                  </a:lnTo>
                  <a:cubicBezTo>
                    <a:pt x="24439" y="5783"/>
                    <a:pt x="24439" y="5783"/>
                    <a:pt x="24399" y="5742"/>
                  </a:cubicBezTo>
                  <a:cubicBezTo>
                    <a:pt x="24439" y="5742"/>
                    <a:pt x="24439" y="5701"/>
                    <a:pt x="24439" y="5660"/>
                  </a:cubicBezTo>
                  <a:lnTo>
                    <a:pt x="24521" y="5660"/>
                  </a:lnTo>
                  <a:lnTo>
                    <a:pt x="24521" y="5620"/>
                  </a:lnTo>
                  <a:cubicBezTo>
                    <a:pt x="24521" y="5620"/>
                    <a:pt x="24480" y="5620"/>
                    <a:pt x="24480" y="5569"/>
                  </a:cubicBezTo>
                  <a:lnTo>
                    <a:pt x="24480" y="5569"/>
                  </a:lnTo>
                  <a:cubicBezTo>
                    <a:pt x="24521" y="5528"/>
                    <a:pt x="24562" y="5487"/>
                    <a:pt x="24603" y="5528"/>
                  </a:cubicBezTo>
                  <a:cubicBezTo>
                    <a:pt x="24654" y="5528"/>
                    <a:pt x="24654" y="5487"/>
                    <a:pt x="24654" y="5446"/>
                  </a:cubicBezTo>
                  <a:cubicBezTo>
                    <a:pt x="24695" y="5446"/>
                    <a:pt x="24736" y="5487"/>
                    <a:pt x="24777" y="5446"/>
                  </a:cubicBezTo>
                  <a:cubicBezTo>
                    <a:pt x="24736" y="5446"/>
                    <a:pt x="24736" y="5446"/>
                    <a:pt x="24695" y="5405"/>
                  </a:cubicBezTo>
                  <a:lnTo>
                    <a:pt x="24736" y="5364"/>
                  </a:lnTo>
                  <a:cubicBezTo>
                    <a:pt x="24777" y="5364"/>
                    <a:pt x="24858" y="5364"/>
                    <a:pt x="24909" y="5405"/>
                  </a:cubicBezTo>
                  <a:cubicBezTo>
                    <a:pt x="24909" y="5364"/>
                    <a:pt x="24950" y="5231"/>
                    <a:pt x="24991" y="5272"/>
                  </a:cubicBezTo>
                  <a:lnTo>
                    <a:pt x="25032" y="5272"/>
                  </a:lnTo>
                  <a:lnTo>
                    <a:pt x="25032" y="5272"/>
                  </a:lnTo>
                  <a:cubicBezTo>
                    <a:pt x="25073" y="5231"/>
                    <a:pt x="25114" y="5231"/>
                    <a:pt x="25114" y="5191"/>
                  </a:cubicBezTo>
                  <a:lnTo>
                    <a:pt x="25114" y="5150"/>
                  </a:lnTo>
                  <a:cubicBezTo>
                    <a:pt x="25165" y="5109"/>
                    <a:pt x="25247" y="5017"/>
                    <a:pt x="25287" y="5017"/>
                  </a:cubicBezTo>
                  <a:lnTo>
                    <a:pt x="25369" y="5017"/>
                  </a:lnTo>
                  <a:lnTo>
                    <a:pt x="25369" y="5017"/>
                  </a:lnTo>
                  <a:lnTo>
                    <a:pt x="25369" y="4976"/>
                  </a:lnTo>
                  <a:cubicBezTo>
                    <a:pt x="25420" y="4935"/>
                    <a:pt x="25420" y="4894"/>
                    <a:pt x="25461" y="4853"/>
                  </a:cubicBezTo>
                  <a:lnTo>
                    <a:pt x="25543" y="4853"/>
                  </a:lnTo>
                  <a:lnTo>
                    <a:pt x="25543" y="4802"/>
                  </a:lnTo>
                  <a:lnTo>
                    <a:pt x="25502" y="4761"/>
                  </a:lnTo>
                  <a:cubicBezTo>
                    <a:pt x="25543" y="4721"/>
                    <a:pt x="25543" y="4639"/>
                    <a:pt x="25625" y="4680"/>
                  </a:cubicBezTo>
                  <a:lnTo>
                    <a:pt x="25625" y="4598"/>
                  </a:lnTo>
                  <a:lnTo>
                    <a:pt x="25676" y="4598"/>
                  </a:lnTo>
                  <a:lnTo>
                    <a:pt x="25676" y="4598"/>
                  </a:lnTo>
                  <a:cubicBezTo>
                    <a:pt x="25676" y="4547"/>
                    <a:pt x="25625" y="4547"/>
                    <a:pt x="25625" y="4547"/>
                  </a:cubicBezTo>
                  <a:cubicBezTo>
                    <a:pt x="25625" y="4506"/>
                    <a:pt x="25625" y="4506"/>
                    <a:pt x="25676" y="4465"/>
                  </a:cubicBezTo>
                  <a:lnTo>
                    <a:pt x="25757" y="4465"/>
                  </a:lnTo>
                  <a:lnTo>
                    <a:pt x="25757" y="4465"/>
                  </a:lnTo>
                  <a:cubicBezTo>
                    <a:pt x="25717" y="4465"/>
                    <a:pt x="25717" y="4424"/>
                    <a:pt x="25717" y="4424"/>
                  </a:cubicBezTo>
                  <a:lnTo>
                    <a:pt x="25717" y="4424"/>
                  </a:lnTo>
                  <a:cubicBezTo>
                    <a:pt x="25757" y="4383"/>
                    <a:pt x="25839" y="4383"/>
                    <a:pt x="25839" y="4343"/>
                  </a:cubicBezTo>
                  <a:lnTo>
                    <a:pt x="25839" y="4291"/>
                  </a:lnTo>
                  <a:cubicBezTo>
                    <a:pt x="25839" y="4291"/>
                    <a:pt x="25880" y="4291"/>
                    <a:pt x="25880" y="4251"/>
                  </a:cubicBezTo>
                  <a:cubicBezTo>
                    <a:pt x="25931" y="4251"/>
                    <a:pt x="25931" y="4251"/>
                    <a:pt x="25972" y="4291"/>
                  </a:cubicBezTo>
                  <a:cubicBezTo>
                    <a:pt x="25972" y="4251"/>
                    <a:pt x="25972" y="4251"/>
                    <a:pt x="26013" y="4251"/>
                  </a:cubicBezTo>
                  <a:lnTo>
                    <a:pt x="26013" y="4210"/>
                  </a:lnTo>
                  <a:lnTo>
                    <a:pt x="25972" y="4169"/>
                  </a:lnTo>
                  <a:cubicBezTo>
                    <a:pt x="26013" y="4169"/>
                    <a:pt x="26013" y="4128"/>
                    <a:pt x="26054" y="4128"/>
                  </a:cubicBezTo>
                  <a:lnTo>
                    <a:pt x="26054" y="4128"/>
                  </a:lnTo>
                  <a:cubicBezTo>
                    <a:pt x="26054" y="4169"/>
                    <a:pt x="26054" y="4169"/>
                    <a:pt x="26095" y="4169"/>
                  </a:cubicBezTo>
                  <a:lnTo>
                    <a:pt x="26095" y="4169"/>
                  </a:lnTo>
                  <a:lnTo>
                    <a:pt x="26135" y="4128"/>
                  </a:lnTo>
                  <a:lnTo>
                    <a:pt x="26135" y="4036"/>
                  </a:lnTo>
                  <a:cubicBezTo>
                    <a:pt x="26135" y="4087"/>
                    <a:pt x="26186" y="4087"/>
                    <a:pt x="26227" y="4036"/>
                  </a:cubicBezTo>
                  <a:lnTo>
                    <a:pt x="26227" y="4036"/>
                  </a:lnTo>
                  <a:lnTo>
                    <a:pt x="26186" y="3995"/>
                  </a:lnTo>
                  <a:lnTo>
                    <a:pt x="26186" y="3954"/>
                  </a:lnTo>
                  <a:cubicBezTo>
                    <a:pt x="26268" y="3954"/>
                    <a:pt x="26227" y="3913"/>
                    <a:pt x="26268" y="3913"/>
                  </a:cubicBezTo>
                  <a:cubicBezTo>
                    <a:pt x="26350" y="3873"/>
                    <a:pt x="26350" y="3913"/>
                    <a:pt x="26391" y="3781"/>
                  </a:cubicBezTo>
                  <a:lnTo>
                    <a:pt x="26442" y="3832"/>
                  </a:lnTo>
                  <a:cubicBezTo>
                    <a:pt x="26483" y="3781"/>
                    <a:pt x="26524" y="3832"/>
                    <a:pt x="26565" y="3832"/>
                  </a:cubicBezTo>
                  <a:cubicBezTo>
                    <a:pt x="26605" y="3781"/>
                    <a:pt x="26605" y="3699"/>
                    <a:pt x="26697" y="3699"/>
                  </a:cubicBezTo>
                  <a:lnTo>
                    <a:pt x="26697" y="3699"/>
                  </a:lnTo>
                  <a:lnTo>
                    <a:pt x="26697" y="3699"/>
                  </a:lnTo>
                  <a:cubicBezTo>
                    <a:pt x="26697" y="3740"/>
                    <a:pt x="26646" y="3781"/>
                    <a:pt x="26646" y="3781"/>
                  </a:cubicBezTo>
                  <a:cubicBezTo>
                    <a:pt x="26697" y="3781"/>
                    <a:pt x="26738" y="3740"/>
                    <a:pt x="26738" y="3699"/>
                  </a:cubicBezTo>
                  <a:cubicBezTo>
                    <a:pt x="26779" y="3699"/>
                    <a:pt x="26820" y="3658"/>
                    <a:pt x="26861" y="3617"/>
                  </a:cubicBezTo>
                  <a:lnTo>
                    <a:pt x="26861" y="3617"/>
                  </a:lnTo>
                  <a:cubicBezTo>
                    <a:pt x="26861" y="3658"/>
                    <a:pt x="26902" y="3658"/>
                    <a:pt x="26902" y="3658"/>
                  </a:cubicBezTo>
                  <a:cubicBezTo>
                    <a:pt x="26953" y="3484"/>
                    <a:pt x="27035" y="3576"/>
                    <a:pt x="27116" y="3617"/>
                  </a:cubicBezTo>
                  <a:cubicBezTo>
                    <a:pt x="27116" y="3576"/>
                    <a:pt x="27157" y="3525"/>
                    <a:pt x="27208" y="3484"/>
                  </a:cubicBezTo>
                  <a:lnTo>
                    <a:pt x="27249" y="3484"/>
                  </a:lnTo>
                  <a:lnTo>
                    <a:pt x="27249" y="3484"/>
                  </a:lnTo>
                  <a:cubicBezTo>
                    <a:pt x="27331" y="3403"/>
                    <a:pt x="27372" y="3362"/>
                    <a:pt x="27504" y="3403"/>
                  </a:cubicBezTo>
                  <a:cubicBezTo>
                    <a:pt x="27464" y="3443"/>
                    <a:pt x="27372" y="3443"/>
                    <a:pt x="27372" y="3576"/>
                  </a:cubicBezTo>
                  <a:lnTo>
                    <a:pt x="27413" y="3576"/>
                  </a:lnTo>
                  <a:cubicBezTo>
                    <a:pt x="27464" y="3525"/>
                    <a:pt x="27545" y="3443"/>
                    <a:pt x="27627" y="3362"/>
                  </a:cubicBezTo>
                  <a:lnTo>
                    <a:pt x="27627" y="3525"/>
                  </a:lnTo>
                  <a:cubicBezTo>
                    <a:pt x="27668" y="3484"/>
                    <a:pt x="27719" y="3443"/>
                    <a:pt x="27760" y="3362"/>
                  </a:cubicBezTo>
                  <a:cubicBezTo>
                    <a:pt x="27801" y="3362"/>
                    <a:pt x="27842" y="3321"/>
                    <a:pt x="27883" y="3362"/>
                  </a:cubicBezTo>
                  <a:cubicBezTo>
                    <a:pt x="27842" y="3403"/>
                    <a:pt x="27801" y="3443"/>
                    <a:pt x="27801" y="3525"/>
                  </a:cubicBezTo>
                  <a:lnTo>
                    <a:pt x="27842" y="3525"/>
                  </a:lnTo>
                  <a:cubicBezTo>
                    <a:pt x="27883" y="3484"/>
                    <a:pt x="27883" y="3403"/>
                    <a:pt x="27923" y="3403"/>
                  </a:cubicBezTo>
                  <a:cubicBezTo>
                    <a:pt x="28015" y="3403"/>
                    <a:pt x="28056" y="3443"/>
                    <a:pt x="28097" y="3484"/>
                  </a:cubicBezTo>
                  <a:lnTo>
                    <a:pt x="28138" y="3484"/>
                  </a:lnTo>
                  <a:lnTo>
                    <a:pt x="28179" y="3484"/>
                  </a:lnTo>
                  <a:lnTo>
                    <a:pt x="28230" y="3484"/>
                  </a:lnTo>
                  <a:lnTo>
                    <a:pt x="28230" y="3525"/>
                  </a:lnTo>
                  <a:cubicBezTo>
                    <a:pt x="28179" y="3617"/>
                    <a:pt x="28056" y="3576"/>
                    <a:pt x="27923" y="3576"/>
                  </a:cubicBezTo>
                  <a:cubicBezTo>
                    <a:pt x="27974" y="3658"/>
                    <a:pt x="28056" y="3658"/>
                    <a:pt x="28056" y="3699"/>
                  </a:cubicBezTo>
                  <a:cubicBezTo>
                    <a:pt x="28138" y="3699"/>
                    <a:pt x="28179" y="3658"/>
                    <a:pt x="28271" y="3699"/>
                  </a:cubicBezTo>
                  <a:lnTo>
                    <a:pt x="28312" y="3699"/>
                  </a:lnTo>
                  <a:cubicBezTo>
                    <a:pt x="28353" y="3658"/>
                    <a:pt x="28393" y="3658"/>
                    <a:pt x="28434" y="3658"/>
                  </a:cubicBezTo>
                  <a:cubicBezTo>
                    <a:pt x="28434" y="3740"/>
                    <a:pt x="28526" y="3740"/>
                    <a:pt x="28608" y="3781"/>
                  </a:cubicBezTo>
                  <a:lnTo>
                    <a:pt x="28608" y="3873"/>
                  </a:lnTo>
                  <a:lnTo>
                    <a:pt x="28649" y="3832"/>
                  </a:lnTo>
                  <a:lnTo>
                    <a:pt x="28904" y="3832"/>
                  </a:lnTo>
                  <a:cubicBezTo>
                    <a:pt x="28996" y="3873"/>
                    <a:pt x="29037" y="3873"/>
                    <a:pt x="29078" y="3913"/>
                  </a:cubicBezTo>
                  <a:lnTo>
                    <a:pt x="29201" y="3913"/>
                  </a:lnTo>
                  <a:cubicBezTo>
                    <a:pt x="29252" y="3954"/>
                    <a:pt x="29333" y="4036"/>
                    <a:pt x="29374" y="4087"/>
                  </a:cubicBezTo>
                  <a:cubicBezTo>
                    <a:pt x="29456" y="4087"/>
                    <a:pt x="29507" y="4128"/>
                    <a:pt x="29589" y="4128"/>
                  </a:cubicBezTo>
                  <a:cubicBezTo>
                    <a:pt x="29630" y="4169"/>
                    <a:pt x="29671" y="4210"/>
                    <a:pt x="29762" y="4251"/>
                  </a:cubicBezTo>
                  <a:cubicBezTo>
                    <a:pt x="29711" y="4291"/>
                    <a:pt x="29762" y="4343"/>
                    <a:pt x="29762" y="4383"/>
                  </a:cubicBezTo>
                  <a:cubicBezTo>
                    <a:pt x="29803" y="4465"/>
                    <a:pt x="29711" y="4506"/>
                    <a:pt x="29671" y="4547"/>
                  </a:cubicBezTo>
                  <a:cubicBezTo>
                    <a:pt x="29374" y="4721"/>
                    <a:pt x="28996" y="4547"/>
                    <a:pt x="28741" y="4465"/>
                  </a:cubicBezTo>
                  <a:lnTo>
                    <a:pt x="28608" y="4465"/>
                  </a:lnTo>
                  <a:cubicBezTo>
                    <a:pt x="28567" y="4424"/>
                    <a:pt x="28567" y="4343"/>
                    <a:pt x="28434" y="4383"/>
                  </a:cubicBezTo>
                  <a:cubicBezTo>
                    <a:pt x="28526" y="4424"/>
                    <a:pt x="28567" y="4506"/>
                    <a:pt x="28649" y="4547"/>
                  </a:cubicBezTo>
                  <a:cubicBezTo>
                    <a:pt x="28690" y="4598"/>
                    <a:pt x="28741" y="4598"/>
                    <a:pt x="28782" y="4639"/>
                  </a:cubicBezTo>
                  <a:cubicBezTo>
                    <a:pt x="28822" y="4680"/>
                    <a:pt x="28822" y="4761"/>
                    <a:pt x="28741" y="4761"/>
                  </a:cubicBezTo>
                  <a:cubicBezTo>
                    <a:pt x="28741" y="4802"/>
                    <a:pt x="28822" y="5017"/>
                    <a:pt x="28863" y="5017"/>
                  </a:cubicBezTo>
                  <a:cubicBezTo>
                    <a:pt x="28904" y="5058"/>
                    <a:pt x="28996" y="5058"/>
                    <a:pt x="28996" y="5058"/>
                  </a:cubicBezTo>
                  <a:lnTo>
                    <a:pt x="29037" y="5109"/>
                  </a:lnTo>
                  <a:cubicBezTo>
                    <a:pt x="29078" y="5150"/>
                    <a:pt x="29119" y="5150"/>
                    <a:pt x="29160" y="5150"/>
                  </a:cubicBezTo>
                  <a:cubicBezTo>
                    <a:pt x="29252" y="5150"/>
                    <a:pt x="29374" y="5150"/>
                    <a:pt x="29292" y="5017"/>
                  </a:cubicBezTo>
                  <a:lnTo>
                    <a:pt x="29252" y="5017"/>
                  </a:lnTo>
                  <a:lnTo>
                    <a:pt x="29201" y="5017"/>
                  </a:lnTo>
                  <a:cubicBezTo>
                    <a:pt x="29160" y="5017"/>
                    <a:pt x="29078" y="4935"/>
                    <a:pt x="29078" y="4935"/>
                  </a:cubicBezTo>
                  <a:cubicBezTo>
                    <a:pt x="29119" y="4894"/>
                    <a:pt x="29119" y="4853"/>
                    <a:pt x="29160" y="4853"/>
                  </a:cubicBezTo>
                  <a:cubicBezTo>
                    <a:pt x="29252" y="4894"/>
                    <a:pt x="29374" y="4935"/>
                    <a:pt x="29456" y="4976"/>
                  </a:cubicBezTo>
                  <a:cubicBezTo>
                    <a:pt x="29507" y="5017"/>
                    <a:pt x="29548" y="4976"/>
                    <a:pt x="29589" y="4976"/>
                  </a:cubicBezTo>
                  <a:lnTo>
                    <a:pt x="29630" y="4976"/>
                  </a:lnTo>
                  <a:cubicBezTo>
                    <a:pt x="29711" y="4894"/>
                    <a:pt x="29589" y="4853"/>
                    <a:pt x="29589" y="4761"/>
                  </a:cubicBezTo>
                  <a:cubicBezTo>
                    <a:pt x="29671" y="4639"/>
                    <a:pt x="29844" y="4680"/>
                    <a:pt x="29885" y="4506"/>
                  </a:cubicBezTo>
                  <a:cubicBezTo>
                    <a:pt x="30018" y="4506"/>
                    <a:pt x="30100" y="4639"/>
                    <a:pt x="30181" y="4639"/>
                  </a:cubicBezTo>
                  <a:lnTo>
                    <a:pt x="30181" y="4598"/>
                  </a:lnTo>
                  <a:lnTo>
                    <a:pt x="30181" y="4547"/>
                  </a:lnTo>
                  <a:cubicBezTo>
                    <a:pt x="30222" y="4465"/>
                    <a:pt x="30273" y="4465"/>
                    <a:pt x="30222" y="4343"/>
                  </a:cubicBezTo>
                  <a:cubicBezTo>
                    <a:pt x="30181" y="4343"/>
                    <a:pt x="30140" y="4343"/>
                    <a:pt x="30140" y="4291"/>
                  </a:cubicBezTo>
                  <a:lnTo>
                    <a:pt x="30140" y="4291"/>
                  </a:lnTo>
                  <a:cubicBezTo>
                    <a:pt x="30181" y="4251"/>
                    <a:pt x="30181" y="4210"/>
                    <a:pt x="30222" y="4169"/>
                  </a:cubicBezTo>
                  <a:cubicBezTo>
                    <a:pt x="30222" y="4087"/>
                    <a:pt x="30140" y="4087"/>
                    <a:pt x="30181" y="3995"/>
                  </a:cubicBezTo>
                  <a:cubicBezTo>
                    <a:pt x="30222" y="3995"/>
                    <a:pt x="30222" y="3995"/>
                    <a:pt x="30273" y="4036"/>
                  </a:cubicBezTo>
                  <a:cubicBezTo>
                    <a:pt x="30314" y="4036"/>
                    <a:pt x="30355" y="3995"/>
                    <a:pt x="30437" y="3995"/>
                  </a:cubicBezTo>
                  <a:cubicBezTo>
                    <a:pt x="30478" y="4036"/>
                    <a:pt x="30570" y="4128"/>
                    <a:pt x="30570" y="4210"/>
                  </a:cubicBezTo>
                  <a:cubicBezTo>
                    <a:pt x="30478" y="4210"/>
                    <a:pt x="30355" y="4210"/>
                    <a:pt x="30314" y="4291"/>
                  </a:cubicBezTo>
                  <a:cubicBezTo>
                    <a:pt x="30437" y="4383"/>
                    <a:pt x="30478" y="4465"/>
                    <a:pt x="30651" y="4424"/>
                  </a:cubicBezTo>
                  <a:lnTo>
                    <a:pt x="30733" y="4424"/>
                  </a:lnTo>
                  <a:cubicBezTo>
                    <a:pt x="30784" y="4383"/>
                    <a:pt x="30733" y="4251"/>
                    <a:pt x="30784" y="4251"/>
                  </a:cubicBezTo>
                  <a:cubicBezTo>
                    <a:pt x="30825" y="4210"/>
                    <a:pt x="30866" y="4210"/>
                    <a:pt x="30866" y="4210"/>
                  </a:cubicBezTo>
                  <a:cubicBezTo>
                    <a:pt x="30989" y="4169"/>
                    <a:pt x="31080" y="4128"/>
                    <a:pt x="31203" y="4087"/>
                  </a:cubicBezTo>
                  <a:cubicBezTo>
                    <a:pt x="31295" y="4036"/>
                    <a:pt x="31336" y="4036"/>
                    <a:pt x="31418" y="3995"/>
                  </a:cubicBezTo>
                  <a:lnTo>
                    <a:pt x="31418" y="4036"/>
                  </a:lnTo>
                  <a:lnTo>
                    <a:pt x="31418" y="4036"/>
                  </a:lnTo>
                  <a:cubicBezTo>
                    <a:pt x="31550" y="4036"/>
                    <a:pt x="31458" y="3913"/>
                    <a:pt x="31632" y="3913"/>
                  </a:cubicBezTo>
                  <a:lnTo>
                    <a:pt x="31632" y="4036"/>
                  </a:lnTo>
                  <a:lnTo>
                    <a:pt x="31591" y="4036"/>
                  </a:lnTo>
                  <a:cubicBezTo>
                    <a:pt x="31591" y="4087"/>
                    <a:pt x="31550" y="4087"/>
                    <a:pt x="31550" y="4087"/>
                  </a:cubicBezTo>
                  <a:cubicBezTo>
                    <a:pt x="31632" y="4128"/>
                    <a:pt x="31673" y="4087"/>
                    <a:pt x="31755" y="4087"/>
                  </a:cubicBezTo>
                  <a:lnTo>
                    <a:pt x="31755" y="4128"/>
                  </a:lnTo>
                  <a:cubicBezTo>
                    <a:pt x="31806" y="4087"/>
                    <a:pt x="31806" y="4036"/>
                    <a:pt x="31888" y="3995"/>
                  </a:cubicBezTo>
                  <a:cubicBezTo>
                    <a:pt x="31888" y="3995"/>
                    <a:pt x="32010" y="3954"/>
                    <a:pt x="32061" y="3995"/>
                  </a:cubicBezTo>
                  <a:cubicBezTo>
                    <a:pt x="32102" y="3995"/>
                    <a:pt x="32102" y="4036"/>
                    <a:pt x="32184" y="3995"/>
                  </a:cubicBezTo>
                  <a:cubicBezTo>
                    <a:pt x="32184" y="3995"/>
                    <a:pt x="32225" y="3995"/>
                    <a:pt x="32225" y="3954"/>
                  </a:cubicBezTo>
                  <a:cubicBezTo>
                    <a:pt x="32317" y="3913"/>
                    <a:pt x="32358" y="3913"/>
                    <a:pt x="32480" y="3954"/>
                  </a:cubicBezTo>
                  <a:cubicBezTo>
                    <a:pt x="32439" y="3954"/>
                    <a:pt x="32439" y="3995"/>
                    <a:pt x="32398" y="3995"/>
                  </a:cubicBezTo>
                  <a:cubicBezTo>
                    <a:pt x="32439" y="4036"/>
                    <a:pt x="32480" y="4087"/>
                    <a:pt x="32521" y="4036"/>
                  </a:cubicBezTo>
                  <a:cubicBezTo>
                    <a:pt x="32521" y="4036"/>
                    <a:pt x="32521" y="3995"/>
                    <a:pt x="32572" y="3954"/>
                  </a:cubicBezTo>
                  <a:cubicBezTo>
                    <a:pt x="32654" y="3954"/>
                    <a:pt x="32695" y="3995"/>
                    <a:pt x="32695" y="3873"/>
                  </a:cubicBezTo>
                  <a:cubicBezTo>
                    <a:pt x="32654" y="3832"/>
                    <a:pt x="32654" y="3781"/>
                    <a:pt x="32613" y="3740"/>
                  </a:cubicBezTo>
                  <a:lnTo>
                    <a:pt x="32613" y="3740"/>
                  </a:lnTo>
                  <a:cubicBezTo>
                    <a:pt x="32654" y="3740"/>
                    <a:pt x="32654" y="3699"/>
                    <a:pt x="32695" y="3658"/>
                  </a:cubicBezTo>
                  <a:cubicBezTo>
                    <a:pt x="32776" y="3658"/>
                    <a:pt x="32950" y="3699"/>
                    <a:pt x="33032" y="3740"/>
                  </a:cubicBezTo>
                  <a:cubicBezTo>
                    <a:pt x="33338" y="3781"/>
                    <a:pt x="33594" y="3913"/>
                    <a:pt x="33757" y="4087"/>
                  </a:cubicBezTo>
                  <a:lnTo>
                    <a:pt x="33798" y="4087"/>
                  </a:lnTo>
                  <a:cubicBezTo>
                    <a:pt x="33849" y="4036"/>
                    <a:pt x="33890" y="3954"/>
                    <a:pt x="33890" y="3913"/>
                  </a:cubicBezTo>
                  <a:cubicBezTo>
                    <a:pt x="33798" y="3913"/>
                    <a:pt x="33757" y="3913"/>
                    <a:pt x="33757" y="3832"/>
                  </a:cubicBezTo>
                  <a:lnTo>
                    <a:pt x="33757" y="3740"/>
                  </a:lnTo>
                  <a:cubicBezTo>
                    <a:pt x="33716" y="3699"/>
                    <a:pt x="33594" y="3740"/>
                    <a:pt x="33543" y="3699"/>
                  </a:cubicBezTo>
                  <a:cubicBezTo>
                    <a:pt x="33594" y="3576"/>
                    <a:pt x="33716" y="3617"/>
                    <a:pt x="33635" y="3403"/>
                  </a:cubicBezTo>
                  <a:lnTo>
                    <a:pt x="33543" y="3403"/>
                  </a:lnTo>
                  <a:cubicBezTo>
                    <a:pt x="33502" y="3270"/>
                    <a:pt x="33716" y="3229"/>
                    <a:pt x="33798" y="3147"/>
                  </a:cubicBezTo>
                  <a:cubicBezTo>
                    <a:pt x="33798" y="3106"/>
                    <a:pt x="33849" y="3065"/>
                    <a:pt x="33849" y="3014"/>
                  </a:cubicBezTo>
                  <a:cubicBezTo>
                    <a:pt x="33890" y="2973"/>
                    <a:pt x="33890" y="2933"/>
                    <a:pt x="33890" y="2892"/>
                  </a:cubicBezTo>
                  <a:lnTo>
                    <a:pt x="33931" y="2851"/>
                  </a:lnTo>
                  <a:cubicBezTo>
                    <a:pt x="33972" y="2851"/>
                    <a:pt x="34013" y="2892"/>
                    <a:pt x="34105" y="2851"/>
                  </a:cubicBezTo>
                  <a:lnTo>
                    <a:pt x="34309" y="2851"/>
                  </a:lnTo>
                  <a:lnTo>
                    <a:pt x="34360" y="2851"/>
                  </a:lnTo>
                  <a:lnTo>
                    <a:pt x="34442" y="2851"/>
                  </a:lnTo>
                  <a:cubicBezTo>
                    <a:pt x="34524" y="2973"/>
                    <a:pt x="34309" y="3147"/>
                    <a:pt x="34309" y="3229"/>
                  </a:cubicBezTo>
                  <a:cubicBezTo>
                    <a:pt x="34360" y="3229"/>
                    <a:pt x="34483" y="3403"/>
                    <a:pt x="34442" y="3484"/>
                  </a:cubicBezTo>
                  <a:cubicBezTo>
                    <a:pt x="34442" y="3525"/>
                    <a:pt x="34401" y="3525"/>
                    <a:pt x="34401" y="3576"/>
                  </a:cubicBezTo>
                  <a:lnTo>
                    <a:pt x="34401" y="3658"/>
                  </a:lnTo>
                  <a:lnTo>
                    <a:pt x="34401" y="3873"/>
                  </a:lnTo>
                  <a:cubicBezTo>
                    <a:pt x="34442" y="3995"/>
                    <a:pt x="34483" y="3954"/>
                    <a:pt x="34524" y="3995"/>
                  </a:cubicBezTo>
                  <a:cubicBezTo>
                    <a:pt x="34524" y="4036"/>
                    <a:pt x="34524" y="4036"/>
                    <a:pt x="34483" y="4087"/>
                  </a:cubicBezTo>
                  <a:lnTo>
                    <a:pt x="34483" y="4169"/>
                  </a:lnTo>
                  <a:cubicBezTo>
                    <a:pt x="34442" y="4210"/>
                    <a:pt x="34401" y="4291"/>
                    <a:pt x="34360" y="4343"/>
                  </a:cubicBezTo>
                  <a:cubicBezTo>
                    <a:pt x="34309" y="4343"/>
                    <a:pt x="34268" y="4343"/>
                    <a:pt x="34227" y="4383"/>
                  </a:cubicBezTo>
                  <a:cubicBezTo>
                    <a:pt x="34268" y="4424"/>
                    <a:pt x="34268" y="4424"/>
                    <a:pt x="34268" y="4465"/>
                  </a:cubicBezTo>
                  <a:cubicBezTo>
                    <a:pt x="34227" y="4465"/>
                    <a:pt x="34186" y="4465"/>
                    <a:pt x="34146" y="4506"/>
                  </a:cubicBezTo>
                  <a:cubicBezTo>
                    <a:pt x="34146" y="4465"/>
                    <a:pt x="34105" y="4465"/>
                    <a:pt x="34105" y="4465"/>
                  </a:cubicBezTo>
                  <a:cubicBezTo>
                    <a:pt x="34054" y="4424"/>
                    <a:pt x="33972" y="4424"/>
                    <a:pt x="33890" y="4465"/>
                  </a:cubicBezTo>
                  <a:cubicBezTo>
                    <a:pt x="33931" y="4547"/>
                    <a:pt x="34054" y="4547"/>
                    <a:pt x="34146" y="4547"/>
                  </a:cubicBezTo>
                  <a:lnTo>
                    <a:pt x="34227" y="4547"/>
                  </a:lnTo>
                  <a:cubicBezTo>
                    <a:pt x="34268" y="4598"/>
                    <a:pt x="34309" y="4598"/>
                    <a:pt x="34360" y="4598"/>
                  </a:cubicBezTo>
                  <a:cubicBezTo>
                    <a:pt x="34401" y="4465"/>
                    <a:pt x="34483" y="4465"/>
                    <a:pt x="34564" y="4424"/>
                  </a:cubicBezTo>
                  <a:cubicBezTo>
                    <a:pt x="34616" y="4383"/>
                    <a:pt x="34616" y="4343"/>
                    <a:pt x="34616" y="4291"/>
                  </a:cubicBezTo>
                  <a:lnTo>
                    <a:pt x="34697" y="4291"/>
                  </a:lnTo>
                  <a:cubicBezTo>
                    <a:pt x="34697" y="4251"/>
                    <a:pt x="34738" y="4210"/>
                    <a:pt x="34738" y="4210"/>
                  </a:cubicBezTo>
                  <a:cubicBezTo>
                    <a:pt x="34738" y="4128"/>
                    <a:pt x="34697" y="4087"/>
                    <a:pt x="34697" y="4036"/>
                  </a:cubicBezTo>
                  <a:cubicBezTo>
                    <a:pt x="34697" y="3873"/>
                    <a:pt x="35034" y="3913"/>
                    <a:pt x="35075" y="3995"/>
                  </a:cubicBezTo>
                  <a:lnTo>
                    <a:pt x="35075" y="4210"/>
                  </a:lnTo>
                  <a:cubicBezTo>
                    <a:pt x="35075" y="4291"/>
                    <a:pt x="35249" y="4291"/>
                    <a:pt x="35290" y="4251"/>
                  </a:cubicBezTo>
                  <a:lnTo>
                    <a:pt x="35290" y="4210"/>
                  </a:lnTo>
                  <a:cubicBezTo>
                    <a:pt x="35249" y="4169"/>
                    <a:pt x="35208" y="4210"/>
                    <a:pt x="35126" y="4169"/>
                  </a:cubicBezTo>
                  <a:lnTo>
                    <a:pt x="35126" y="4169"/>
                  </a:lnTo>
                  <a:lnTo>
                    <a:pt x="35167" y="4128"/>
                  </a:lnTo>
                  <a:lnTo>
                    <a:pt x="35208" y="4087"/>
                  </a:lnTo>
                  <a:lnTo>
                    <a:pt x="35208" y="3995"/>
                  </a:lnTo>
                  <a:cubicBezTo>
                    <a:pt x="35167" y="3954"/>
                    <a:pt x="35167" y="3913"/>
                    <a:pt x="35126" y="3873"/>
                  </a:cubicBezTo>
                  <a:lnTo>
                    <a:pt x="35075" y="3873"/>
                  </a:lnTo>
                  <a:cubicBezTo>
                    <a:pt x="35034" y="3873"/>
                    <a:pt x="34912" y="3781"/>
                    <a:pt x="34871" y="3832"/>
                  </a:cubicBezTo>
                  <a:lnTo>
                    <a:pt x="34779" y="3832"/>
                  </a:lnTo>
                  <a:cubicBezTo>
                    <a:pt x="34738" y="3873"/>
                    <a:pt x="34738" y="3832"/>
                    <a:pt x="34697" y="3832"/>
                  </a:cubicBezTo>
                  <a:lnTo>
                    <a:pt x="34616" y="3832"/>
                  </a:lnTo>
                  <a:cubicBezTo>
                    <a:pt x="34616" y="3781"/>
                    <a:pt x="34564" y="3740"/>
                    <a:pt x="34564" y="3658"/>
                  </a:cubicBezTo>
                  <a:cubicBezTo>
                    <a:pt x="34564" y="3576"/>
                    <a:pt x="34656" y="3525"/>
                    <a:pt x="34656" y="3443"/>
                  </a:cubicBezTo>
                  <a:cubicBezTo>
                    <a:pt x="34656" y="3362"/>
                    <a:pt x="34524" y="3270"/>
                    <a:pt x="34524" y="3229"/>
                  </a:cubicBezTo>
                  <a:cubicBezTo>
                    <a:pt x="34524" y="3147"/>
                    <a:pt x="34656" y="3147"/>
                    <a:pt x="34738" y="3106"/>
                  </a:cubicBezTo>
                  <a:cubicBezTo>
                    <a:pt x="34779" y="3065"/>
                    <a:pt x="34779" y="2973"/>
                    <a:pt x="34779" y="2851"/>
                  </a:cubicBezTo>
                  <a:cubicBezTo>
                    <a:pt x="34820" y="2892"/>
                    <a:pt x="34820" y="2892"/>
                    <a:pt x="34871" y="2892"/>
                  </a:cubicBezTo>
                  <a:lnTo>
                    <a:pt x="34871" y="3014"/>
                  </a:lnTo>
                  <a:cubicBezTo>
                    <a:pt x="34871" y="3065"/>
                    <a:pt x="34779" y="3147"/>
                    <a:pt x="34820" y="3229"/>
                  </a:cubicBezTo>
                  <a:cubicBezTo>
                    <a:pt x="34871" y="3321"/>
                    <a:pt x="34994" y="3321"/>
                    <a:pt x="35126" y="3321"/>
                  </a:cubicBezTo>
                  <a:lnTo>
                    <a:pt x="35167" y="3321"/>
                  </a:lnTo>
                  <a:cubicBezTo>
                    <a:pt x="35208" y="3362"/>
                    <a:pt x="35208" y="3362"/>
                    <a:pt x="35249" y="3403"/>
                  </a:cubicBezTo>
                  <a:lnTo>
                    <a:pt x="35290" y="3403"/>
                  </a:lnTo>
                  <a:lnTo>
                    <a:pt x="35290" y="3362"/>
                  </a:lnTo>
                  <a:cubicBezTo>
                    <a:pt x="35290" y="3321"/>
                    <a:pt x="35290" y="3270"/>
                    <a:pt x="35249" y="3229"/>
                  </a:cubicBezTo>
                  <a:cubicBezTo>
                    <a:pt x="35126" y="3229"/>
                    <a:pt x="35034" y="3229"/>
                    <a:pt x="34953" y="3147"/>
                  </a:cubicBezTo>
                  <a:lnTo>
                    <a:pt x="34994" y="3106"/>
                  </a:lnTo>
                  <a:lnTo>
                    <a:pt x="35075" y="3106"/>
                  </a:lnTo>
                  <a:cubicBezTo>
                    <a:pt x="35167" y="3106"/>
                    <a:pt x="35167" y="3147"/>
                    <a:pt x="35249" y="3106"/>
                  </a:cubicBezTo>
                  <a:lnTo>
                    <a:pt x="35249" y="3014"/>
                  </a:lnTo>
                  <a:cubicBezTo>
                    <a:pt x="35464" y="2892"/>
                    <a:pt x="35586" y="3147"/>
                    <a:pt x="35760" y="3188"/>
                  </a:cubicBezTo>
                  <a:cubicBezTo>
                    <a:pt x="35801" y="3188"/>
                    <a:pt x="35893" y="3188"/>
                    <a:pt x="35934" y="3147"/>
                  </a:cubicBezTo>
                  <a:lnTo>
                    <a:pt x="35934" y="3188"/>
                  </a:lnTo>
                  <a:cubicBezTo>
                    <a:pt x="35893" y="3229"/>
                    <a:pt x="35893" y="3270"/>
                    <a:pt x="35842" y="3270"/>
                  </a:cubicBezTo>
                  <a:cubicBezTo>
                    <a:pt x="35842" y="3362"/>
                    <a:pt x="35842" y="3443"/>
                    <a:pt x="35801" y="3484"/>
                  </a:cubicBezTo>
                  <a:lnTo>
                    <a:pt x="35842" y="3525"/>
                  </a:lnTo>
                  <a:cubicBezTo>
                    <a:pt x="35842" y="3484"/>
                    <a:pt x="35893" y="3403"/>
                    <a:pt x="35934" y="3403"/>
                  </a:cubicBezTo>
                  <a:lnTo>
                    <a:pt x="35934" y="3403"/>
                  </a:lnTo>
                  <a:cubicBezTo>
                    <a:pt x="35974" y="3443"/>
                    <a:pt x="35974" y="3484"/>
                    <a:pt x="35974" y="3525"/>
                  </a:cubicBezTo>
                  <a:lnTo>
                    <a:pt x="35974" y="3525"/>
                  </a:lnTo>
                  <a:cubicBezTo>
                    <a:pt x="36015" y="3525"/>
                    <a:pt x="36015" y="3484"/>
                    <a:pt x="36056" y="3484"/>
                  </a:cubicBezTo>
                  <a:cubicBezTo>
                    <a:pt x="36056" y="3403"/>
                    <a:pt x="36015" y="3362"/>
                    <a:pt x="35974" y="3321"/>
                  </a:cubicBezTo>
                  <a:cubicBezTo>
                    <a:pt x="36015" y="3270"/>
                    <a:pt x="36015" y="3229"/>
                    <a:pt x="36056" y="3188"/>
                  </a:cubicBezTo>
                  <a:cubicBezTo>
                    <a:pt x="36015" y="3147"/>
                    <a:pt x="36015" y="3147"/>
                    <a:pt x="35974" y="3106"/>
                  </a:cubicBezTo>
                  <a:cubicBezTo>
                    <a:pt x="35934" y="3065"/>
                    <a:pt x="35893" y="3065"/>
                    <a:pt x="35842" y="3014"/>
                  </a:cubicBezTo>
                  <a:cubicBezTo>
                    <a:pt x="35801" y="3014"/>
                    <a:pt x="35637" y="2933"/>
                    <a:pt x="35637" y="2933"/>
                  </a:cubicBezTo>
                  <a:lnTo>
                    <a:pt x="35637" y="2759"/>
                  </a:lnTo>
                  <a:cubicBezTo>
                    <a:pt x="35637" y="2759"/>
                    <a:pt x="35545" y="2718"/>
                    <a:pt x="35586" y="2677"/>
                  </a:cubicBezTo>
                  <a:cubicBezTo>
                    <a:pt x="35637" y="2636"/>
                    <a:pt x="35974" y="2595"/>
                    <a:pt x="36056" y="2595"/>
                  </a:cubicBezTo>
                  <a:cubicBezTo>
                    <a:pt x="36097" y="2595"/>
                    <a:pt x="36189" y="2555"/>
                    <a:pt x="36189" y="2595"/>
                  </a:cubicBezTo>
                  <a:cubicBezTo>
                    <a:pt x="36230" y="2595"/>
                    <a:pt x="36230" y="2595"/>
                    <a:pt x="36271" y="2636"/>
                  </a:cubicBezTo>
                  <a:cubicBezTo>
                    <a:pt x="36312" y="2595"/>
                    <a:pt x="36404" y="2503"/>
                    <a:pt x="36526" y="2555"/>
                  </a:cubicBezTo>
                  <a:lnTo>
                    <a:pt x="36526" y="2555"/>
                  </a:lnTo>
                  <a:cubicBezTo>
                    <a:pt x="36485" y="2595"/>
                    <a:pt x="36444" y="2636"/>
                    <a:pt x="36444" y="2677"/>
                  </a:cubicBezTo>
                  <a:cubicBezTo>
                    <a:pt x="36526" y="2636"/>
                    <a:pt x="36608" y="2595"/>
                    <a:pt x="36659" y="2503"/>
                  </a:cubicBezTo>
                  <a:lnTo>
                    <a:pt x="36608" y="2463"/>
                  </a:lnTo>
                  <a:cubicBezTo>
                    <a:pt x="36608" y="2422"/>
                    <a:pt x="36567" y="2422"/>
                    <a:pt x="36567" y="2422"/>
                  </a:cubicBezTo>
                  <a:lnTo>
                    <a:pt x="36526" y="2381"/>
                  </a:lnTo>
                  <a:lnTo>
                    <a:pt x="36526" y="2248"/>
                  </a:lnTo>
                  <a:cubicBezTo>
                    <a:pt x="36659" y="2207"/>
                    <a:pt x="36782" y="2125"/>
                    <a:pt x="36914" y="2085"/>
                  </a:cubicBezTo>
                  <a:cubicBezTo>
                    <a:pt x="36955" y="2044"/>
                    <a:pt x="36996" y="2044"/>
                    <a:pt x="37037" y="2044"/>
                  </a:cubicBezTo>
                  <a:cubicBezTo>
                    <a:pt x="37211" y="1993"/>
                    <a:pt x="37374" y="1993"/>
                    <a:pt x="37507" y="1952"/>
                  </a:cubicBezTo>
                  <a:cubicBezTo>
                    <a:pt x="37630" y="1911"/>
                    <a:pt x="37630" y="1870"/>
                    <a:pt x="37803" y="1870"/>
                  </a:cubicBezTo>
                  <a:lnTo>
                    <a:pt x="37885" y="1870"/>
                  </a:lnTo>
                  <a:lnTo>
                    <a:pt x="37885" y="1870"/>
                  </a:lnTo>
                  <a:lnTo>
                    <a:pt x="37885" y="1952"/>
                  </a:lnTo>
                  <a:lnTo>
                    <a:pt x="38018" y="1952"/>
                  </a:lnTo>
                  <a:cubicBezTo>
                    <a:pt x="38100" y="1911"/>
                    <a:pt x="38140" y="1911"/>
                    <a:pt x="38232" y="1870"/>
                  </a:cubicBezTo>
                  <a:cubicBezTo>
                    <a:pt x="38314" y="1870"/>
                    <a:pt x="38355" y="1911"/>
                    <a:pt x="38396" y="1911"/>
                  </a:cubicBezTo>
                  <a:cubicBezTo>
                    <a:pt x="38396" y="1911"/>
                    <a:pt x="38447" y="1911"/>
                    <a:pt x="38447" y="1870"/>
                  </a:cubicBezTo>
                  <a:cubicBezTo>
                    <a:pt x="38447" y="1829"/>
                    <a:pt x="38447" y="1829"/>
                    <a:pt x="38488" y="1788"/>
                  </a:cubicBezTo>
                  <a:lnTo>
                    <a:pt x="38610" y="1788"/>
                  </a:lnTo>
                  <a:cubicBezTo>
                    <a:pt x="38610" y="1737"/>
                    <a:pt x="38651" y="1737"/>
                    <a:pt x="38702" y="1696"/>
                  </a:cubicBezTo>
                  <a:lnTo>
                    <a:pt x="38702" y="1696"/>
                  </a:lnTo>
                  <a:cubicBezTo>
                    <a:pt x="38651" y="1696"/>
                    <a:pt x="38651" y="1655"/>
                    <a:pt x="38651" y="1574"/>
                  </a:cubicBezTo>
                  <a:cubicBezTo>
                    <a:pt x="38651" y="1574"/>
                    <a:pt x="38702" y="1574"/>
                    <a:pt x="38702" y="1533"/>
                  </a:cubicBezTo>
                  <a:cubicBezTo>
                    <a:pt x="38825" y="1482"/>
                    <a:pt x="39121" y="1359"/>
                    <a:pt x="39295" y="1441"/>
                  </a:cubicBezTo>
                  <a:lnTo>
                    <a:pt x="39295" y="1482"/>
                  </a:lnTo>
                  <a:cubicBezTo>
                    <a:pt x="39213" y="1533"/>
                    <a:pt x="39162" y="1574"/>
                    <a:pt x="39121" y="1615"/>
                  </a:cubicBezTo>
                  <a:lnTo>
                    <a:pt x="39121" y="1615"/>
                  </a:lnTo>
                  <a:lnTo>
                    <a:pt x="39213" y="1615"/>
                  </a:lnTo>
                  <a:lnTo>
                    <a:pt x="39295" y="1615"/>
                  </a:lnTo>
                  <a:lnTo>
                    <a:pt x="39550" y="1615"/>
                  </a:lnTo>
                  <a:lnTo>
                    <a:pt x="39550" y="1615"/>
                  </a:lnTo>
                  <a:lnTo>
                    <a:pt x="39550" y="1615"/>
                  </a:lnTo>
                  <a:cubicBezTo>
                    <a:pt x="39510" y="1696"/>
                    <a:pt x="39469" y="1696"/>
                    <a:pt x="39418" y="1788"/>
                  </a:cubicBezTo>
                  <a:lnTo>
                    <a:pt x="39632" y="1788"/>
                  </a:lnTo>
                  <a:lnTo>
                    <a:pt x="39673" y="1737"/>
                  </a:lnTo>
                  <a:lnTo>
                    <a:pt x="39724" y="1696"/>
                  </a:lnTo>
                  <a:cubicBezTo>
                    <a:pt x="39928" y="1696"/>
                    <a:pt x="40317" y="1696"/>
                    <a:pt x="40358" y="1870"/>
                  </a:cubicBezTo>
                  <a:lnTo>
                    <a:pt x="40490" y="1870"/>
                  </a:lnTo>
                  <a:cubicBezTo>
                    <a:pt x="40490" y="1911"/>
                    <a:pt x="40490" y="1911"/>
                    <a:pt x="40531" y="1952"/>
                  </a:cubicBezTo>
                  <a:cubicBezTo>
                    <a:pt x="40490" y="1993"/>
                    <a:pt x="40439" y="2044"/>
                    <a:pt x="40398" y="2044"/>
                  </a:cubicBezTo>
                  <a:lnTo>
                    <a:pt x="40398" y="2085"/>
                  </a:lnTo>
                  <a:cubicBezTo>
                    <a:pt x="40439" y="2085"/>
                    <a:pt x="40490" y="2125"/>
                    <a:pt x="40490" y="2125"/>
                  </a:cubicBezTo>
                  <a:lnTo>
                    <a:pt x="40490" y="2125"/>
                  </a:lnTo>
                  <a:cubicBezTo>
                    <a:pt x="40439" y="2166"/>
                    <a:pt x="40398" y="2207"/>
                    <a:pt x="40358" y="2248"/>
                  </a:cubicBezTo>
                  <a:cubicBezTo>
                    <a:pt x="40317" y="2248"/>
                    <a:pt x="40235" y="2248"/>
                    <a:pt x="40184" y="2299"/>
                  </a:cubicBezTo>
                  <a:cubicBezTo>
                    <a:pt x="40020" y="2381"/>
                    <a:pt x="39847" y="2503"/>
                    <a:pt x="39724" y="2595"/>
                  </a:cubicBezTo>
                  <a:cubicBezTo>
                    <a:pt x="39673" y="2595"/>
                    <a:pt x="39591" y="2636"/>
                    <a:pt x="39550" y="2636"/>
                  </a:cubicBezTo>
                  <a:cubicBezTo>
                    <a:pt x="39418" y="2677"/>
                    <a:pt x="39336" y="2759"/>
                    <a:pt x="39254" y="2851"/>
                  </a:cubicBezTo>
                  <a:cubicBezTo>
                    <a:pt x="39377" y="2851"/>
                    <a:pt x="39377" y="2810"/>
                    <a:pt x="39418" y="2759"/>
                  </a:cubicBezTo>
                  <a:lnTo>
                    <a:pt x="39632" y="2759"/>
                  </a:lnTo>
                  <a:cubicBezTo>
                    <a:pt x="39724" y="2718"/>
                    <a:pt x="39979" y="2677"/>
                    <a:pt x="40020" y="2636"/>
                  </a:cubicBezTo>
                  <a:lnTo>
                    <a:pt x="40020" y="2595"/>
                  </a:lnTo>
                  <a:cubicBezTo>
                    <a:pt x="40020" y="2555"/>
                    <a:pt x="39979" y="2555"/>
                    <a:pt x="39979" y="2555"/>
                  </a:cubicBezTo>
                  <a:cubicBezTo>
                    <a:pt x="39979" y="2503"/>
                    <a:pt x="40020" y="2503"/>
                    <a:pt x="40020" y="2503"/>
                  </a:cubicBezTo>
                  <a:cubicBezTo>
                    <a:pt x="40102" y="2503"/>
                    <a:pt x="40143" y="2595"/>
                    <a:pt x="40235" y="2595"/>
                  </a:cubicBezTo>
                  <a:lnTo>
                    <a:pt x="40358" y="2595"/>
                  </a:lnTo>
                  <a:cubicBezTo>
                    <a:pt x="40358" y="2595"/>
                    <a:pt x="40398" y="2555"/>
                    <a:pt x="40439" y="2595"/>
                  </a:cubicBezTo>
                  <a:lnTo>
                    <a:pt x="40439" y="2677"/>
                  </a:lnTo>
                  <a:cubicBezTo>
                    <a:pt x="40439" y="2718"/>
                    <a:pt x="40490" y="2718"/>
                    <a:pt x="40490" y="2718"/>
                  </a:cubicBezTo>
                  <a:lnTo>
                    <a:pt x="40490" y="2718"/>
                  </a:lnTo>
                  <a:cubicBezTo>
                    <a:pt x="40531" y="2677"/>
                    <a:pt x="40531" y="2677"/>
                    <a:pt x="40572" y="2636"/>
                  </a:cubicBezTo>
                  <a:cubicBezTo>
                    <a:pt x="40654" y="2636"/>
                    <a:pt x="40746" y="2595"/>
                    <a:pt x="40787" y="2595"/>
                  </a:cubicBezTo>
                  <a:cubicBezTo>
                    <a:pt x="40950" y="2636"/>
                    <a:pt x="41083" y="2636"/>
                    <a:pt x="41206" y="2636"/>
                  </a:cubicBezTo>
                  <a:lnTo>
                    <a:pt x="41206" y="2759"/>
                  </a:lnTo>
                  <a:cubicBezTo>
                    <a:pt x="41297" y="2810"/>
                    <a:pt x="41420" y="2810"/>
                    <a:pt x="41512" y="2851"/>
                  </a:cubicBezTo>
                  <a:cubicBezTo>
                    <a:pt x="41594" y="2851"/>
                    <a:pt x="41676" y="2810"/>
                    <a:pt x="41767" y="2810"/>
                  </a:cubicBezTo>
                  <a:cubicBezTo>
                    <a:pt x="41767" y="2810"/>
                    <a:pt x="41808" y="2810"/>
                    <a:pt x="41808" y="2851"/>
                  </a:cubicBezTo>
                  <a:lnTo>
                    <a:pt x="41890" y="2851"/>
                  </a:lnTo>
                  <a:cubicBezTo>
                    <a:pt x="41890" y="2810"/>
                    <a:pt x="41931" y="2759"/>
                    <a:pt x="41972" y="2718"/>
                  </a:cubicBezTo>
                  <a:cubicBezTo>
                    <a:pt x="41931" y="2718"/>
                    <a:pt x="41931" y="2677"/>
                    <a:pt x="41931" y="2636"/>
                  </a:cubicBezTo>
                  <a:cubicBezTo>
                    <a:pt x="41972" y="2636"/>
                    <a:pt x="42023" y="2595"/>
                    <a:pt x="42064" y="2595"/>
                  </a:cubicBezTo>
                  <a:cubicBezTo>
                    <a:pt x="42146" y="2555"/>
                    <a:pt x="42227" y="2677"/>
                    <a:pt x="42278" y="2677"/>
                  </a:cubicBezTo>
                  <a:lnTo>
                    <a:pt x="42575" y="2677"/>
                  </a:lnTo>
                  <a:cubicBezTo>
                    <a:pt x="42615" y="2718"/>
                    <a:pt x="42656" y="2718"/>
                    <a:pt x="42697" y="2759"/>
                  </a:cubicBezTo>
                  <a:lnTo>
                    <a:pt x="42697" y="2810"/>
                  </a:lnTo>
                  <a:cubicBezTo>
                    <a:pt x="42615" y="2810"/>
                    <a:pt x="42360" y="2933"/>
                    <a:pt x="42360" y="2973"/>
                  </a:cubicBezTo>
                  <a:lnTo>
                    <a:pt x="42360" y="2973"/>
                  </a:lnTo>
                  <a:lnTo>
                    <a:pt x="42360" y="2973"/>
                  </a:lnTo>
                  <a:cubicBezTo>
                    <a:pt x="42534" y="3014"/>
                    <a:pt x="42534" y="3065"/>
                    <a:pt x="42656" y="3106"/>
                  </a:cubicBezTo>
                  <a:cubicBezTo>
                    <a:pt x="42656" y="3147"/>
                    <a:pt x="42697" y="3147"/>
                    <a:pt x="42697" y="3147"/>
                  </a:cubicBezTo>
                  <a:cubicBezTo>
                    <a:pt x="42738" y="3188"/>
                    <a:pt x="42789" y="3270"/>
                    <a:pt x="42830" y="3321"/>
                  </a:cubicBezTo>
                  <a:cubicBezTo>
                    <a:pt x="42912" y="3362"/>
                    <a:pt x="42953" y="3443"/>
                    <a:pt x="43085" y="3443"/>
                  </a:cubicBezTo>
                  <a:cubicBezTo>
                    <a:pt x="43167" y="3362"/>
                    <a:pt x="43208" y="3188"/>
                    <a:pt x="43300" y="3106"/>
                  </a:cubicBezTo>
                  <a:lnTo>
                    <a:pt x="43300" y="3106"/>
                  </a:lnTo>
                  <a:cubicBezTo>
                    <a:pt x="43341" y="3188"/>
                    <a:pt x="43341" y="3188"/>
                    <a:pt x="43423" y="3229"/>
                  </a:cubicBezTo>
                  <a:cubicBezTo>
                    <a:pt x="43463" y="3229"/>
                    <a:pt x="43504" y="3270"/>
                    <a:pt x="43555" y="3270"/>
                  </a:cubicBezTo>
                  <a:cubicBezTo>
                    <a:pt x="43637" y="3270"/>
                    <a:pt x="43719" y="3188"/>
                    <a:pt x="43811" y="3188"/>
                  </a:cubicBezTo>
                  <a:cubicBezTo>
                    <a:pt x="43893" y="3188"/>
                    <a:pt x="44066" y="3321"/>
                    <a:pt x="44066" y="3321"/>
                  </a:cubicBezTo>
                  <a:cubicBezTo>
                    <a:pt x="44107" y="3321"/>
                    <a:pt x="44107" y="3229"/>
                    <a:pt x="44107" y="3188"/>
                  </a:cubicBezTo>
                  <a:lnTo>
                    <a:pt x="44189" y="3188"/>
                  </a:lnTo>
                  <a:cubicBezTo>
                    <a:pt x="44230" y="3229"/>
                    <a:pt x="44271" y="3229"/>
                    <a:pt x="44363" y="3229"/>
                  </a:cubicBezTo>
                  <a:lnTo>
                    <a:pt x="44363" y="3014"/>
                  </a:lnTo>
                  <a:lnTo>
                    <a:pt x="44230" y="3014"/>
                  </a:lnTo>
                  <a:lnTo>
                    <a:pt x="44230" y="3014"/>
                  </a:lnTo>
                  <a:lnTo>
                    <a:pt x="44271" y="2973"/>
                  </a:lnTo>
                  <a:cubicBezTo>
                    <a:pt x="44271" y="2933"/>
                    <a:pt x="44322" y="2933"/>
                    <a:pt x="44363" y="2933"/>
                  </a:cubicBezTo>
                  <a:lnTo>
                    <a:pt x="44444" y="2933"/>
                  </a:lnTo>
                  <a:cubicBezTo>
                    <a:pt x="44485" y="2933"/>
                    <a:pt x="44526" y="2892"/>
                    <a:pt x="44577" y="2851"/>
                  </a:cubicBezTo>
                  <a:cubicBezTo>
                    <a:pt x="44741" y="2851"/>
                    <a:pt x="44914" y="2892"/>
                    <a:pt x="45088" y="2933"/>
                  </a:cubicBezTo>
                  <a:lnTo>
                    <a:pt x="45211" y="2933"/>
                  </a:lnTo>
                  <a:lnTo>
                    <a:pt x="45211" y="2973"/>
                  </a:lnTo>
                  <a:cubicBezTo>
                    <a:pt x="45170" y="2973"/>
                    <a:pt x="45129" y="3014"/>
                    <a:pt x="45129" y="3014"/>
                  </a:cubicBezTo>
                  <a:lnTo>
                    <a:pt x="45251" y="3014"/>
                  </a:lnTo>
                  <a:lnTo>
                    <a:pt x="45251" y="3065"/>
                  </a:lnTo>
                  <a:lnTo>
                    <a:pt x="45251" y="3065"/>
                  </a:lnTo>
                  <a:lnTo>
                    <a:pt x="45211" y="3106"/>
                  </a:lnTo>
                  <a:cubicBezTo>
                    <a:pt x="45170" y="3106"/>
                    <a:pt x="45129" y="3106"/>
                    <a:pt x="45129" y="3188"/>
                  </a:cubicBezTo>
                  <a:cubicBezTo>
                    <a:pt x="45251" y="3188"/>
                    <a:pt x="45343" y="3065"/>
                    <a:pt x="45425" y="3014"/>
                  </a:cubicBezTo>
                  <a:cubicBezTo>
                    <a:pt x="45599" y="3014"/>
                    <a:pt x="45721" y="3014"/>
                    <a:pt x="45854" y="3106"/>
                  </a:cubicBezTo>
                  <a:lnTo>
                    <a:pt x="45854" y="3106"/>
                  </a:lnTo>
                  <a:cubicBezTo>
                    <a:pt x="45762" y="3106"/>
                    <a:pt x="45721" y="3147"/>
                    <a:pt x="45681" y="3188"/>
                  </a:cubicBezTo>
                  <a:lnTo>
                    <a:pt x="45681" y="3188"/>
                  </a:lnTo>
                  <a:cubicBezTo>
                    <a:pt x="45721" y="3188"/>
                    <a:pt x="45762" y="3188"/>
                    <a:pt x="45803" y="3229"/>
                  </a:cubicBezTo>
                  <a:cubicBezTo>
                    <a:pt x="45895" y="3229"/>
                    <a:pt x="45977" y="3229"/>
                    <a:pt x="46018" y="3270"/>
                  </a:cubicBezTo>
                  <a:cubicBezTo>
                    <a:pt x="46110" y="3321"/>
                    <a:pt x="46110" y="3403"/>
                    <a:pt x="46191" y="3443"/>
                  </a:cubicBezTo>
                  <a:cubicBezTo>
                    <a:pt x="46273" y="3443"/>
                    <a:pt x="46314" y="3403"/>
                    <a:pt x="46406" y="3403"/>
                  </a:cubicBezTo>
                  <a:cubicBezTo>
                    <a:pt x="46488" y="3403"/>
                    <a:pt x="46529" y="3362"/>
                    <a:pt x="46621" y="3362"/>
                  </a:cubicBezTo>
                  <a:cubicBezTo>
                    <a:pt x="46702" y="3321"/>
                    <a:pt x="47039" y="3362"/>
                    <a:pt x="47131" y="3403"/>
                  </a:cubicBezTo>
                  <a:cubicBezTo>
                    <a:pt x="47172" y="3403"/>
                    <a:pt x="47295" y="3484"/>
                    <a:pt x="47295" y="3525"/>
                  </a:cubicBezTo>
                  <a:cubicBezTo>
                    <a:pt x="47295" y="3576"/>
                    <a:pt x="47295" y="3658"/>
                    <a:pt x="47254" y="3658"/>
                  </a:cubicBezTo>
                  <a:cubicBezTo>
                    <a:pt x="47295" y="3699"/>
                    <a:pt x="47387" y="3699"/>
                    <a:pt x="47469" y="3740"/>
                  </a:cubicBezTo>
                  <a:lnTo>
                    <a:pt x="47469" y="3832"/>
                  </a:lnTo>
                  <a:cubicBezTo>
                    <a:pt x="47550" y="3832"/>
                    <a:pt x="47591" y="3740"/>
                    <a:pt x="47642" y="3740"/>
                  </a:cubicBezTo>
                  <a:lnTo>
                    <a:pt x="47806" y="3740"/>
                  </a:lnTo>
                  <a:cubicBezTo>
                    <a:pt x="47806" y="3699"/>
                    <a:pt x="47847" y="3699"/>
                    <a:pt x="47898" y="3699"/>
                  </a:cubicBezTo>
                  <a:cubicBezTo>
                    <a:pt x="47979" y="3699"/>
                    <a:pt x="47979" y="3740"/>
                    <a:pt x="48020" y="3781"/>
                  </a:cubicBezTo>
                  <a:lnTo>
                    <a:pt x="48153" y="3781"/>
                  </a:lnTo>
                  <a:cubicBezTo>
                    <a:pt x="48276" y="3781"/>
                    <a:pt x="48357" y="3740"/>
                    <a:pt x="48449" y="3699"/>
                  </a:cubicBezTo>
                  <a:cubicBezTo>
                    <a:pt x="48490" y="3740"/>
                    <a:pt x="48531" y="3781"/>
                    <a:pt x="48531" y="3832"/>
                  </a:cubicBezTo>
                  <a:cubicBezTo>
                    <a:pt x="48613" y="3873"/>
                    <a:pt x="48664" y="3832"/>
                    <a:pt x="48705" y="3913"/>
                  </a:cubicBezTo>
                  <a:cubicBezTo>
                    <a:pt x="48746" y="3954"/>
                    <a:pt x="48919" y="3913"/>
                    <a:pt x="48960" y="3873"/>
                  </a:cubicBezTo>
                  <a:cubicBezTo>
                    <a:pt x="49001" y="3832"/>
                    <a:pt x="48919" y="3740"/>
                    <a:pt x="48919" y="3740"/>
                  </a:cubicBezTo>
                  <a:cubicBezTo>
                    <a:pt x="48868" y="3699"/>
                    <a:pt x="48868" y="3699"/>
                    <a:pt x="48827" y="3699"/>
                  </a:cubicBezTo>
                  <a:cubicBezTo>
                    <a:pt x="48868" y="3658"/>
                    <a:pt x="48868" y="3617"/>
                    <a:pt x="48919" y="3617"/>
                  </a:cubicBezTo>
                  <a:cubicBezTo>
                    <a:pt x="49042" y="3617"/>
                    <a:pt x="49175" y="3617"/>
                    <a:pt x="49257" y="3658"/>
                  </a:cubicBezTo>
                  <a:lnTo>
                    <a:pt x="49297" y="3699"/>
                  </a:lnTo>
                  <a:cubicBezTo>
                    <a:pt x="49379" y="3699"/>
                    <a:pt x="49553" y="3658"/>
                    <a:pt x="49686" y="3658"/>
                  </a:cubicBezTo>
                  <a:cubicBezTo>
                    <a:pt x="49727" y="3658"/>
                    <a:pt x="49767" y="3699"/>
                    <a:pt x="49808" y="3699"/>
                  </a:cubicBezTo>
                  <a:cubicBezTo>
                    <a:pt x="49849" y="3740"/>
                    <a:pt x="49941" y="3740"/>
                    <a:pt x="49982" y="3740"/>
                  </a:cubicBezTo>
                  <a:cubicBezTo>
                    <a:pt x="50064" y="3781"/>
                    <a:pt x="50197" y="3832"/>
                    <a:pt x="50278" y="3913"/>
                  </a:cubicBezTo>
                  <a:lnTo>
                    <a:pt x="50278" y="4639"/>
                  </a:lnTo>
                  <a:lnTo>
                    <a:pt x="50278" y="4894"/>
                  </a:lnTo>
                  <a:cubicBezTo>
                    <a:pt x="50237" y="4894"/>
                    <a:pt x="50237" y="4894"/>
                    <a:pt x="50197" y="4935"/>
                  </a:cubicBezTo>
                  <a:close/>
                  <a:moveTo>
                    <a:pt x="27627" y="9655"/>
                  </a:moveTo>
                  <a:lnTo>
                    <a:pt x="27586" y="9614"/>
                  </a:lnTo>
                  <a:lnTo>
                    <a:pt x="27586" y="9655"/>
                  </a:lnTo>
                  <a:lnTo>
                    <a:pt x="27627" y="9655"/>
                  </a:lnTo>
                  <a:lnTo>
                    <a:pt x="27627" y="9655"/>
                  </a:lnTo>
                  <a:lnTo>
                    <a:pt x="27627" y="9655"/>
                  </a:lnTo>
                  <a:close/>
                  <a:moveTo>
                    <a:pt x="31714" y="9655"/>
                  </a:moveTo>
                  <a:cubicBezTo>
                    <a:pt x="31673" y="9655"/>
                    <a:pt x="31673" y="9574"/>
                    <a:pt x="31673" y="9533"/>
                  </a:cubicBezTo>
                  <a:cubicBezTo>
                    <a:pt x="31632" y="9533"/>
                    <a:pt x="31591" y="9574"/>
                    <a:pt x="31550" y="9574"/>
                  </a:cubicBezTo>
                  <a:cubicBezTo>
                    <a:pt x="31499" y="9614"/>
                    <a:pt x="31550" y="9706"/>
                    <a:pt x="31499" y="9706"/>
                  </a:cubicBezTo>
                  <a:lnTo>
                    <a:pt x="31499" y="9706"/>
                  </a:lnTo>
                  <a:cubicBezTo>
                    <a:pt x="31499" y="9706"/>
                    <a:pt x="31499" y="9655"/>
                    <a:pt x="31458" y="9655"/>
                  </a:cubicBezTo>
                  <a:lnTo>
                    <a:pt x="31499" y="9614"/>
                  </a:lnTo>
                  <a:lnTo>
                    <a:pt x="31458" y="9614"/>
                  </a:lnTo>
                  <a:lnTo>
                    <a:pt x="31458" y="9574"/>
                  </a:lnTo>
                  <a:cubicBezTo>
                    <a:pt x="31458" y="9533"/>
                    <a:pt x="31499" y="9492"/>
                    <a:pt x="31499" y="9451"/>
                  </a:cubicBezTo>
                  <a:cubicBezTo>
                    <a:pt x="31458" y="9400"/>
                    <a:pt x="31418" y="9451"/>
                    <a:pt x="31377" y="9400"/>
                  </a:cubicBezTo>
                  <a:cubicBezTo>
                    <a:pt x="31377" y="9400"/>
                    <a:pt x="31377" y="9359"/>
                    <a:pt x="31336" y="9359"/>
                  </a:cubicBezTo>
                  <a:lnTo>
                    <a:pt x="31295" y="9359"/>
                  </a:lnTo>
                  <a:cubicBezTo>
                    <a:pt x="31295" y="9277"/>
                    <a:pt x="31244" y="9236"/>
                    <a:pt x="31203" y="9196"/>
                  </a:cubicBezTo>
                  <a:cubicBezTo>
                    <a:pt x="31203" y="9196"/>
                    <a:pt x="31162" y="9144"/>
                    <a:pt x="31121" y="9144"/>
                  </a:cubicBezTo>
                  <a:lnTo>
                    <a:pt x="31121" y="9104"/>
                  </a:lnTo>
                  <a:lnTo>
                    <a:pt x="31121" y="9104"/>
                  </a:lnTo>
                  <a:lnTo>
                    <a:pt x="31203" y="9104"/>
                  </a:lnTo>
                  <a:lnTo>
                    <a:pt x="31295" y="9104"/>
                  </a:lnTo>
                  <a:lnTo>
                    <a:pt x="31295" y="9104"/>
                  </a:lnTo>
                  <a:lnTo>
                    <a:pt x="31244" y="9063"/>
                  </a:lnTo>
                  <a:cubicBezTo>
                    <a:pt x="31244" y="9022"/>
                    <a:pt x="31244" y="9022"/>
                    <a:pt x="31295" y="9022"/>
                  </a:cubicBezTo>
                  <a:lnTo>
                    <a:pt x="31295" y="8981"/>
                  </a:lnTo>
                  <a:cubicBezTo>
                    <a:pt x="31336" y="8981"/>
                    <a:pt x="31336" y="8940"/>
                    <a:pt x="31336" y="8940"/>
                  </a:cubicBezTo>
                  <a:cubicBezTo>
                    <a:pt x="31418" y="8940"/>
                    <a:pt x="31499" y="8981"/>
                    <a:pt x="31550" y="8981"/>
                  </a:cubicBezTo>
                  <a:lnTo>
                    <a:pt x="31550" y="8981"/>
                  </a:lnTo>
                  <a:cubicBezTo>
                    <a:pt x="31550" y="8940"/>
                    <a:pt x="31499" y="8940"/>
                    <a:pt x="31499" y="8940"/>
                  </a:cubicBezTo>
                  <a:cubicBezTo>
                    <a:pt x="31550" y="8848"/>
                    <a:pt x="31550" y="8848"/>
                    <a:pt x="31550" y="8766"/>
                  </a:cubicBezTo>
                  <a:lnTo>
                    <a:pt x="31591" y="8726"/>
                  </a:lnTo>
                  <a:lnTo>
                    <a:pt x="31550" y="8685"/>
                  </a:lnTo>
                  <a:lnTo>
                    <a:pt x="31458" y="8685"/>
                  </a:lnTo>
                  <a:lnTo>
                    <a:pt x="31377" y="8685"/>
                  </a:lnTo>
                  <a:cubicBezTo>
                    <a:pt x="31377" y="8685"/>
                    <a:pt x="31336" y="8634"/>
                    <a:pt x="31295" y="8634"/>
                  </a:cubicBezTo>
                  <a:cubicBezTo>
                    <a:pt x="31203" y="8634"/>
                    <a:pt x="31162" y="8726"/>
                    <a:pt x="31080" y="8726"/>
                  </a:cubicBezTo>
                  <a:lnTo>
                    <a:pt x="31040" y="8766"/>
                  </a:lnTo>
                  <a:cubicBezTo>
                    <a:pt x="30989" y="8766"/>
                    <a:pt x="30948" y="8807"/>
                    <a:pt x="30907" y="8807"/>
                  </a:cubicBezTo>
                  <a:lnTo>
                    <a:pt x="30907" y="8848"/>
                  </a:lnTo>
                  <a:lnTo>
                    <a:pt x="30866" y="8848"/>
                  </a:lnTo>
                  <a:cubicBezTo>
                    <a:pt x="30825" y="8848"/>
                    <a:pt x="30784" y="8889"/>
                    <a:pt x="30733" y="8889"/>
                  </a:cubicBezTo>
                  <a:lnTo>
                    <a:pt x="30733" y="8889"/>
                  </a:lnTo>
                  <a:cubicBezTo>
                    <a:pt x="30692" y="8940"/>
                    <a:pt x="30692" y="8981"/>
                    <a:pt x="30651" y="9022"/>
                  </a:cubicBezTo>
                  <a:cubicBezTo>
                    <a:pt x="30651" y="9063"/>
                    <a:pt x="30610" y="9063"/>
                    <a:pt x="30610" y="9104"/>
                  </a:cubicBezTo>
                  <a:lnTo>
                    <a:pt x="30610" y="9104"/>
                  </a:lnTo>
                  <a:cubicBezTo>
                    <a:pt x="30610" y="9144"/>
                    <a:pt x="30651" y="9144"/>
                    <a:pt x="30651" y="9144"/>
                  </a:cubicBezTo>
                  <a:cubicBezTo>
                    <a:pt x="30692" y="9196"/>
                    <a:pt x="30692" y="9236"/>
                    <a:pt x="30692" y="9277"/>
                  </a:cubicBezTo>
                  <a:lnTo>
                    <a:pt x="30692" y="9277"/>
                  </a:lnTo>
                  <a:cubicBezTo>
                    <a:pt x="30733" y="9277"/>
                    <a:pt x="30733" y="9236"/>
                    <a:pt x="30733" y="9236"/>
                  </a:cubicBezTo>
                  <a:lnTo>
                    <a:pt x="30733" y="9236"/>
                  </a:lnTo>
                  <a:lnTo>
                    <a:pt x="30733" y="9236"/>
                  </a:lnTo>
                  <a:cubicBezTo>
                    <a:pt x="30733" y="9277"/>
                    <a:pt x="30692" y="9359"/>
                    <a:pt x="30733" y="9400"/>
                  </a:cubicBezTo>
                  <a:lnTo>
                    <a:pt x="30733" y="9451"/>
                  </a:lnTo>
                  <a:lnTo>
                    <a:pt x="30784" y="9451"/>
                  </a:lnTo>
                  <a:cubicBezTo>
                    <a:pt x="30825" y="9492"/>
                    <a:pt x="30825" y="9533"/>
                    <a:pt x="30866" y="9574"/>
                  </a:cubicBezTo>
                  <a:lnTo>
                    <a:pt x="30866" y="9574"/>
                  </a:lnTo>
                  <a:cubicBezTo>
                    <a:pt x="30907" y="9614"/>
                    <a:pt x="30948" y="9655"/>
                    <a:pt x="30948" y="9655"/>
                  </a:cubicBezTo>
                  <a:cubicBezTo>
                    <a:pt x="30989" y="9706"/>
                    <a:pt x="30948" y="9706"/>
                    <a:pt x="30989" y="9747"/>
                  </a:cubicBezTo>
                  <a:cubicBezTo>
                    <a:pt x="30989" y="9747"/>
                    <a:pt x="30989" y="9788"/>
                    <a:pt x="31040" y="9788"/>
                  </a:cubicBezTo>
                  <a:cubicBezTo>
                    <a:pt x="31040" y="9829"/>
                    <a:pt x="31121" y="9788"/>
                    <a:pt x="31162" y="9870"/>
                  </a:cubicBezTo>
                  <a:lnTo>
                    <a:pt x="31162" y="9870"/>
                  </a:lnTo>
                  <a:lnTo>
                    <a:pt x="31162" y="9870"/>
                  </a:lnTo>
                  <a:cubicBezTo>
                    <a:pt x="30989" y="9829"/>
                    <a:pt x="30989" y="9962"/>
                    <a:pt x="30989" y="10044"/>
                  </a:cubicBezTo>
                  <a:lnTo>
                    <a:pt x="30989" y="10044"/>
                  </a:lnTo>
                  <a:lnTo>
                    <a:pt x="30989" y="10084"/>
                  </a:lnTo>
                  <a:lnTo>
                    <a:pt x="30948" y="10084"/>
                  </a:lnTo>
                  <a:lnTo>
                    <a:pt x="30948" y="10084"/>
                  </a:lnTo>
                  <a:lnTo>
                    <a:pt x="30948" y="10084"/>
                  </a:lnTo>
                  <a:cubicBezTo>
                    <a:pt x="30948" y="10166"/>
                    <a:pt x="30866" y="10258"/>
                    <a:pt x="30907" y="10340"/>
                  </a:cubicBezTo>
                  <a:cubicBezTo>
                    <a:pt x="30948" y="10381"/>
                    <a:pt x="31040" y="10381"/>
                    <a:pt x="31080" y="10381"/>
                  </a:cubicBezTo>
                  <a:cubicBezTo>
                    <a:pt x="31162" y="10554"/>
                    <a:pt x="31377" y="10554"/>
                    <a:pt x="31499" y="10514"/>
                  </a:cubicBezTo>
                  <a:cubicBezTo>
                    <a:pt x="31591" y="10514"/>
                    <a:pt x="31632" y="10514"/>
                    <a:pt x="31673" y="10473"/>
                  </a:cubicBezTo>
                  <a:cubicBezTo>
                    <a:pt x="31714" y="10473"/>
                    <a:pt x="31673" y="10340"/>
                    <a:pt x="31673" y="10258"/>
                  </a:cubicBezTo>
                  <a:cubicBezTo>
                    <a:pt x="31632" y="10258"/>
                    <a:pt x="31673" y="10217"/>
                    <a:pt x="31673" y="10217"/>
                  </a:cubicBezTo>
                  <a:lnTo>
                    <a:pt x="31673" y="10125"/>
                  </a:lnTo>
                  <a:cubicBezTo>
                    <a:pt x="31673" y="10084"/>
                    <a:pt x="31632" y="10084"/>
                    <a:pt x="31632" y="10044"/>
                  </a:cubicBezTo>
                  <a:lnTo>
                    <a:pt x="31550" y="10044"/>
                  </a:lnTo>
                  <a:lnTo>
                    <a:pt x="31550" y="10044"/>
                  </a:lnTo>
                  <a:lnTo>
                    <a:pt x="31591" y="10003"/>
                  </a:lnTo>
                  <a:lnTo>
                    <a:pt x="31632" y="10003"/>
                  </a:lnTo>
                  <a:lnTo>
                    <a:pt x="31632" y="10003"/>
                  </a:lnTo>
                  <a:lnTo>
                    <a:pt x="31591" y="9962"/>
                  </a:lnTo>
                  <a:lnTo>
                    <a:pt x="31591" y="9962"/>
                  </a:lnTo>
                  <a:lnTo>
                    <a:pt x="31632" y="9911"/>
                  </a:lnTo>
                  <a:lnTo>
                    <a:pt x="31499" y="9911"/>
                  </a:lnTo>
                  <a:cubicBezTo>
                    <a:pt x="31499" y="9870"/>
                    <a:pt x="31499" y="9788"/>
                    <a:pt x="31550" y="9747"/>
                  </a:cubicBezTo>
                  <a:lnTo>
                    <a:pt x="31550" y="9788"/>
                  </a:lnTo>
                  <a:lnTo>
                    <a:pt x="31632" y="9788"/>
                  </a:lnTo>
                  <a:lnTo>
                    <a:pt x="31632" y="9747"/>
                  </a:lnTo>
                  <a:lnTo>
                    <a:pt x="31632" y="9788"/>
                  </a:lnTo>
                  <a:lnTo>
                    <a:pt x="31632" y="9788"/>
                  </a:lnTo>
                  <a:lnTo>
                    <a:pt x="31673" y="9829"/>
                  </a:lnTo>
                  <a:cubicBezTo>
                    <a:pt x="31673" y="9788"/>
                    <a:pt x="31673" y="9788"/>
                    <a:pt x="31714" y="9788"/>
                  </a:cubicBezTo>
                  <a:lnTo>
                    <a:pt x="31714" y="9788"/>
                  </a:lnTo>
                  <a:lnTo>
                    <a:pt x="31755" y="9788"/>
                  </a:lnTo>
                  <a:lnTo>
                    <a:pt x="31714" y="9747"/>
                  </a:lnTo>
                  <a:lnTo>
                    <a:pt x="31755" y="9788"/>
                  </a:lnTo>
                  <a:cubicBezTo>
                    <a:pt x="31806" y="9788"/>
                    <a:pt x="31806" y="9788"/>
                    <a:pt x="31806" y="9747"/>
                  </a:cubicBezTo>
                  <a:cubicBezTo>
                    <a:pt x="31755" y="9706"/>
                    <a:pt x="31714" y="9706"/>
                    <a:pt x="31714" y="9655"/>
                  </a:cubicBezTo>
                  <a:close/>
                  <a:moveTo>
                    <a:pt x="33543" y="1911"/>
                  </a:moveTo>
                  <a:cubicBezTo>
                    <a:pt x="33338" y="1952"/>
                    <a:pt x="33124" y="1993"/>
                    <a:pt x="32909" y="2085"/>
                  </a:cubicBezTo>
                  <a:cubicBezTo>
                    <a:pt x="32828" y="2085"/>
                    <a:pt x="32613" y="2125"/>
                    <a:pt x="32613" y="2207"/>
                  </a:cubicBezTo>
                  <a:lnTo>
                    <a:pt x="32654" y="2207"/>
                  </a:lnTo>
                  <a:lnTo>
                    <a:pt x="32613" y="2248"/>
                  </a:lnTo>
                  <a:cubicBezTo>
                    <a:pt x="32613" y="2299"/>
                    <a:pt x="32572" y="2299"/>
                    <a:pt x="32572" y="2299"/>
                  </a:cubicBezTo>
                  <a:cubicBezTo>
                    <a:pt x="32521" y="2340"/>
                    <a:pt x="32439" y="2299"/>
                    <a:pt x="32398" y="2299"/>
                  </a:cubicBezTo>
                  <a:lnTo>
                    <a:pt x="32358" y="2340"/>
                  </a:lnTo>
                  <a:lnTo>
                    <a:pt x="32358" y="2381"/>
                  </a:lnTo>
                  <a:lnTo>
                    <a:pt x="32398" y="2381"/>
                  </a:lnTo>
                  <a:lnTo>
                    <a:pt x="32398" y="2381"/>
                  </a:lnTo>
                  <a:cubicBezTo>
                    <a:pt x="32358" y="2422"/>
                    <a:pt x="32317" y="2463"/>
                    <a:pt x="32266" y="2463"/>
                  </a:cubicBezTo>
                  <a:lnTo>
                    <a:pt x="32225" y="2463"/>
                  </a:lnTo>
                  <a:lnTo>
                    <a:pt x="32184" y="2463"/>
                  </a:lnTo>
                  <a:lnTo>
                    <a:pt x="32184" y="2503"/>
                  </a:lnTo>
                  <a:lnTo>
                    <a:pt x="32225" y="2503"/>
                  </a:lnTo>
                  <a:lnTo>
                    <a:pt x="32225" y="2555"/>
                  </a:lnTo>
                  <a:cubicBezTo>
                    <a:pt x="32184" y="2595"/>
                    <a:pt x="32143" y="2636"/>
                    <a:pt x="32102" y="2677"/>
                  </a:cubicBezTo>
                  <a:cubicBezTo>
                    <a:pt x="32061" y="2677"/>
                    <a:pt x="32010" y="2636"/>
                    <a:pt x="31928" y="2636"/>
                  </a:cubicBezTo>
                  <a:lnTo>
                    <a:pt x="31806" y="2636"/>
                  </a:lnTo>
                  <a:cubicBezTo>
                    <a:pt x="31755" y="2636"/>
                    <a:pt x="31714" y="2677"/>
                    <a:pt x="31673" y="2595"/>
                  </a:cubicBezTo>
                  <a:lnTo>
                    <a:pt x="31673" y="2595"/>
                  </a:lnTo>
                  <a:cubicBezTo>
                    <a:pt x="31806" y="2503"/>
                    <a:pt x="31755" y="2463"/>
                    <a:pt x="31928" y="2463"/>
                  </a:cubicBezTo>
                  <a:lnTo>
                    <a:pt x="31969" y="2422"/>
                  </a:lnTo>
                  <a:cubicBezTo>
                    <a:pt x="31928" y="2422"/>
                    <a:pt x="31928" y="2381"/>
                    <a:pt x="31888" y="2381"/>
                  </a:cubicBezTo>
                  <a:lnTo>
                    <a:pt x="31928" y="2381"/>
                  </a:lnTo>
                  <a:cubicBezTo>
                    <a:pt x="31928" y="2299"/>
                    <a:pt x="32010" y="2340"/>
                    <a:pt x="32061" y="2299"/>
                  </a:cubicBezTo>
                  <a:lnTo>
                    <a:pt x="32010" y="2248"/>
                  </a:lnTo>
                  <a:lnTo>
                    <a:pt x="32010" y="2207"/>
                  </a:lnTo>
                  <a:cubicBezTo>
                    <a:pt x="32061" y="2207"/>
                    <a:pt x="32102" y="2125"/>
                    <a:pt x="32143" y="2125"/>
                  </a:cubicBezTo>
                  <a:lnTo>
                    <a:pt x="32225" y="2125"/>
                  </a:lnTo>
                  <a:cubicBezTo>
                    <a:pt x="32266" y="2044"/>
                    <a:pt x="32358" y="1993"/>
                    <a:pt x="32439" y="1952"/>
                  </a:cubicBezTo>
                  <a:cubicBezTo>
                    <a:pt x="32572" y="1911"/>
                    <a:pt x="32654" y="1993"/>
                    <a:pt x="32736" y="1829"/>
                  </a:cubicBezTo>
                  <a:lnTo>
                    <a:pt x="32776" y="1829"/>
                  </a:lnTo>
                  <a:lnTo>
                    <a:pt x="32828" y="1829"/>
                  </a:lnTo>
                  <a:cubicBezTo>
                    <a:pt x="32868" y="1829"/>
                    <a:pt x="32909" y="1829"/>
                    <a:pt x="32950" y="1870"/>
                  </a:cubicBezTo>
                  <a:cubicBezTo>
                    <a:pt x="32991" y="1829"/>
                    <a:pt x="33032" y="1829"/>
                    <a:pt x="33124" y="1788"/>
                  </a:cubicBezTo>
                  <a:lnTo>
                    <a:pt x="33165" y="1788"/>
                  </a:lnTo>
                  <a:cubicBezTo>
                    <a:pt x="33246" y="1788"/>
                    <a:pt x="33338" y="1737"/>
                    <a:pt x="33420" y="1737"/>
                  </a:cubicBezTo>
                  <a:cubicBezTo>
                    <a:pt x="33502" y="1615"/>
                    <a:pt x="33543" y="1655"/>
                    <a:pt x="33676" y="1615"/>
                  </a:cubicBezTo>
                  <a:lnTo>
                    <a:pt x="33757" y="1615"/>
                  </a:lnTo>
                  <a:cubicBezTo>
                    <a:pt x="33849" y="1615"/>
                    <a:pt x="33890" y="1696"/>
                    <a:pt x="33890" y="1737"/>
                  </a:cubicBezTo>
                  <a:cubicBezTo>
                    <a:pt x="33798" y="1829"/>
                    <a:pt x="33676" y="1870"/>
                    <a:pt x="33543" y="1911"/>
                  </a:cubicBezTo>
                  <a:close/>
                  <a:moveTo>
                    <a:pt x="31928" y="2718"/>
                  </a:moveTo>
                  <a:lnTo>
                    <a:pt x="32061" y="2718"/>
                  </a:lnTo>
                  <a:cubicBezTo>
                    <a:pt x="32010" y="2892"/>
                    <a:pt x="31847" y="2810"/>
                    <a:pt x="31888" y="3014"/>
                  </a:cubicBezTo>
                  <a:cubicBezTo>
                    <a:pt x="31928" y="3147"/>
                    <a:pt x="31969" y="3270"/>
                    <a:pt x="32010" y="3321"/>
                  </a:cubicBezTo>
                  <a:cubicBezTo>
                    <a:pt x="32061" y="3362"/>
                    <a:pt x="32143" y="3362"/>
                    <a:pt x="32143" y="3403"/>
                  </a:cubicBezTo>
                  <a:lnTo>
                    <a:pt x="31928" y="3403"/>
                  </a:lnTo>
                  <a:cubicBezTo>
                    <a:pt x="31888" y="3443"/>
                    <a:pt x="31847" y="3484"/>
                    <a:pt x="31806" y="3443"/>
                  </a:cubicBezTo>
                  <a:lnTo>
                    <a:pt x="31755" y="3403"/>
                  </a:lnTo>
                  <a:lnTo>
                    <a:pt x="31632" y="3403"/>
                  </a:lnTo>
                  <a:cubicBezTo>
                    <a:pt x="31632" y="3362"/>
                    <a:pt x="31673" y="3362"/>
                    <a:pt x="31714" y="3321"/>
                  </a:cubicBezTo>
                  <a:lnTo>
                    <a:pt x="31714" y="3270"/>
                  </a:lnTo>
                  <a:cubicBezTo>
                    <a:pt x="31632" y="3270"/>
                    <a:pt x="31591" y="3188"/>
                    <a:pt x="31458" y="3188"/>
                  </a:cubicBezTo>
                  <a:lnTo>
                    <a:pt x="31418" y="3188"/>
                  </a:lnTo>
                  <a:cubicBezTo>
                    <a:pt x="31377" y="3229"/>
                    <a:pt x="31377" y="3229"/>
                    <a:pt x="31336" y="3188"/>
                  </a:cubicBezTo>
                  <a:lnTo>
                    <a:pt x="31295" y="3147"/>
                  </a:lnTo>
                  <a:cubicBezTo>
                    <a:pt x="31295" y="3106"/>
                    <a:pt x="31336" y="3065"/>
                    <a:pt x="31336" y="3065"/>
                  </a:cubicBezTo>
                  <a:lnTo>
                    <a:pt x="31377" y="3065"/>
                  </a:lnTo>
                  <a:lnTo>
                    <a:pt x="31418" y="3065"/>
                  </a:lnTo>
                  <a:cubicBezTo>
                    <a:pt x="31458" y="3014"/>
                    <a:pt x="31550" y="2933"/>
                    <a:pt x="31550" y="2892"/>
                  </a:cubicBezTo>
                  <a:cubicBezTo>
                    <a:pt x="31499" y="2892"/>
                    <a:pt x="31499" y="2892"/>
                    <a:pt x="31458" y="2851"/>
                  </a:cubicBezTo>
                  <a:lnTo>
                    <a:pt x="31458" y="2851"/>
                  </a:lnTo>
                  <a:cubicBezTo>
                    <a:pt x="31499" y="2851"/>
                    <a:pt x="31550" y="2759"/>
                    <a:pt x="31591" y="2759"/>
                  </a:cubicBezTo>
                  <a:lnTo>
                    <a:pt x="31714" y="2759"/>
                  </a:lnTo>
                  <a:cubicBezTo>
                    <a:pt x="31755" y="2718"/>
                    <a:pt x="31847" y="2677"/>
                    <a:pt x="31928" y="2718"/>
                  </a:cubicBezTo>
                  <a:close/>
                  <a:moveTo>
                    <a:pt x="27545" y="807"/>
                  </a:moveTo>
                  <a:cubicBezTo>
                    <a:pt x="27504" y="807"/>
                    <a:pt x="27464" y="848"/>
                    <a:pt x="27413" y="848"/>
                  </a:cubicBezTo>
                  <a:cubicBezTo>
                    <a:pt x="27372" y="848"/>
                    <a:pt x="27331" y="848"/>
                    <a:pt x="27290" y="889"/>
                  </a:cubicBezTo>
                  <a:cubicBezTo>
                    <a:pt x="27249" y="889"/>
                    <a:pt x="27249" y="889"/>
                    <a:pt x="27208" y="930"/>
                  </a:cubicBezTo>
                  <a:lnTo>
                    <a:pt x="26779" y="930"/>
                  </a:lnTo>
                  <a:lnTo>
                    <a:pt x="26779" y="848"/>
                  </a:lnTo>
                  <a:cubicBezTo>
                    <a:pt x="26861" y="848"/>
                    <a:pt x="26902" y="807"/>
                    <a:pt x="26902" y="715"/>
                  </a:cubicBezTo>
                  <a:lnTo>
                    <a:pt x="26902" y="715"/>
                  </a:lnTo>
                  <a:cubicBezTo>
                    <a:pt x="26738" y="715"/>
                    <a:pt x="26524" y="767"/>
                    <a:pt x="26391" y="675"/>
                  </a:cubicBezTo>
                  <a:lnTo>
                    <a:pt x="26391" y="675"/>
                  </a:lnTo>
                  <a:lnTo>
                    <a:pt x="26483" y="593"/>
                  </a:lnTo>
                  <a:cubicBezTo>
                    <a:pt x="26524" y="552"/>
                    <a:pt x="26565" y="460"/>
                    <a:pt x="26605" y="419"/>
                  </a:cubicBezTo>
                  <a:cubicBezTo>
                    <a:pt x="26646" y="460"/>
                    <a:pt x="26697" y="511"/>
                    <a:pt x="26697" y="552"/>
                  </a:cubicBezTo>
                  <a:lnTo>
                    <a:pt x="26820" y="552"/>
                  </a:lnTo>
                  <a:cubicBezTo>
                    <a:pt x="26861" y="552"/>
                    <a:pt x="26902" y="511"/>
                    <a:pt x="26953" y="593"/>
                  </a:cubicBezTo>
                  <a:lnTo>
                    <a:pt x="26994" y="593"/>
                  </a:lnTo>
                  <a:cubicBezTo>
                    <a:pt x="27035" y="552"/>
                    <a:pt x="27035" y="460"/>
                    <a:pt x="27116" y="419"/>
                  </a:cubicBezTo>
                  <a:cubicBezTo>
                    <a:pt x="27075" y="511"/>
                    <a:pt x="27075" y="552"/>
                    <a:pt x="27075" y="593"/>
                  </a:cubicBezTo>
                  <a:lnTo>
                    <a:pt x="27157" y="593"/>
                  </a:lnTo>
                  <a:cubicBezTo>
                    <a:pt x="27208" y="552"/>
                    <a:pt x="27249" y="511"/>
                    <a:pt x="27290" y="511"/>
                  </a:cubicBezTo>
                  <a:lnTo>
                    <a:pt x="27331" y="511"/>
                  </a:lnTo>
                  <a:cubicBezTo>
                    <a:pt x="27372" y="552"/>
                    <a:pt x="27372" y="552"/>
                    <a:pt x="27372" y="593"/>
                  </a:cubicBezTo>
                  <a:lnTo>
                    <a:pt x="27464" y="593"/>
                  </a:lnTo>
                  <a:cubicBezTo>
                    <a:pt x="27504" y="593"/>
                    <a:pt x="27545" y="552"/>
                    <a:pt x="27586" y="593"/>
                  </a:cubicBezTo>
                  <a:lnTo>
                    <a:pt x="27668" y="593"/>
                  </a:lnTo>
                  <a:cubicBezTo>
                    <a:pt x="27668" y="634"/>
                    <a:pt x="27668" y="634"/>
                    <a:pt x="27719" y="675"/>
                  </a:cubicBezTo>
                  <a:lnTo>
                    <a:pt x="27719" y="675"/>
                  </a:lnTo>
                  <a:cubicBezTo>
                    <a:pt x="27627" y="715"/>
                    <a:pt x="27586" y="767"/>
                    <a:pt x="27545" y="807"/>
                  </a:cubicBezTo>
                  <a:close/>
                  <a:moveTo>
                    <a:pt x="26350" y="848"/>
                  </a:moveTo>
                  <a:cubicBezTo>
                    <a:pt x="26350" y="848"/>
                    <a:pt x="26391" y="807"/>
                    <a:pt x="26442" y="807"/>
                  </a:cubicBezTo>
                  <a:cubicBezTo>
                    <a:pt x="26442" y="848"/>
                    <a:pt x="26483" y="848"/>
                    <a:pt x="26524" y="889"/>
                  </a:cubicBezTo>
                  <a:cubicBezTo>
                    <a:pt x="26565" y="930"/>
                    <a:pt x="26565" y="930"/>
                    <a:pt x="26605" y="930"/>
                  </a:cubicBezTo>
                  <a:cubicBezTo>
                    <a:pt x="26697" y="971"/>
                    <a:pt x="26738" y="1022"/>
                    <a:pt x="26779" y="1063"/>
                  </a:cubicBezTo>
                  <a:cubicBezTo>
                    <a:pt x="26738" y="1063"/>
                    <a:pt x="26738" y="1063"/>
                    <a:pt x="26697" y="1104"/>
                  </a:cubicBezTo>
                  <a:lnTo>
                    <a:pt x="26565" y="1104"/>
                  </a:lnTo>
                  <a:cubicBezTo>
                    <a:pt x="26483" y="1145"/>
                    <a:pt x="26483" y="1277"/>
                    <a:pt x="26442" y="1318"/>
                  </a:cubicBezTo>
                  <a:cubicBezTo>
                    <a:pt x="26442" y="1359"/>
                    <a:pt x="26442" y="1400"/>
                    <a:pt x="26391" y="1441"/>
                  </a:cubicBezTo>
                  <a:cubicBezTo>
                    <a:pt x="26391" y="1441"/>
                    <a:pt x="26309" y="1441"/>
                    <a:pt x="26309" y="1482"/>
                  </a:cubicBezTo>
                  <a:cubicBezTo>
                    <a:pt x="26268" y="1533"/>
                    <a:pt x="26227" y="1574"/>
                    <a:pt x="26227" y="1696"/>
                  </a:cubicBezTo>
                  <a:lnTo>
                    <a:pt x="26186" y="1696"/>
                  </a:lnTo>
                  <a:cubicBezTo>
                    <a:pt x="26095" y="1737"/>
                    <a:pt x="25880" y="1533"/>
                    <a:pt x="25798" y="1482"/>
                  </a:cubicBezTo>
                  <a:lnTo>
                    <a:pt x="25839" y="1482"/>
                  </a:lnTo>
                  <a:lnTo>
                    <a:pt x="25839" y="1441"/>
                  </a:lnTo>
                  <a:cubicBezTo>
                    <a:pt x="25972" y="1441"/>
                    <a:pt x="26095" y="1441"/>
                    <a:pt x="26135" y="1359"/>
                  </a:cubicBezTo>
                  <a:lnTo>
                    <a:pt x="26095" y="1318"/>
                  </a:lnTo>
                  <a:cubicBezTo>
                    <a:pt x="25972" y="1359"/>
                    <a:pt x="25880" y="1359"/>
                    <a:pt x="25757" y="1359"/>
                  </a:cubicBezTo>
                  <a:cubicBezTo>
                    <a:pt x="25757" y="1359"/>
                    <a:pt x="25757" y="1318"/>
                    <a:pt x="25717" y="1318"/>
                  </a:cubicBezTo>
                  <a:lnTo>
                    <a:pt x="25757" y="1318"/>
                  </a:lnTo>
                  <a:cubicBezTo>
                    <a:pt x="25880" y="1226"/>
                    <a:pt x="26054" y="1226"/>
                    <a:pt x="26135" y="1145"/>
                  </a:cubicBezTo>
                  <a:lnTo>
                    <a:pt x="26135" y="1145"/>
                  </a:lnTo>
                  <a:cubicBezTo>
                    <a:pt x="26054" y="1145"/>
                    <a:pt x="25972" y="1104"/>
                    <a:pt x="25880" y="1063"/>
                  </a:cubicBezTo>
                  <a:cubicBezTo>
                    <a:pt x="25839" y="1104"/>
                    <a:pt x="25798" y="1185"/>
                    <a:pt x="25717" y="1185"/>
                  </a:cubicBezTo>
                  <a:cubicBezTo>
                    <a:pt x="25625" y="1226"/>
                    <a:pt x="25461" y="1063"/>
                    <a:pt x="25420" y="1022"/>
                  </a:cubicBezTo>
                  <a:cubicBezTo>
                    <a:pt x="25461" y="971"/>
                    <a:pt x="25502" y="971"/>
                    <a:pt x="25543" y="971"/>
                  </a:cubicBezTo>
                  <a:cubicBezTo>
                    <a:pt x="25502" y="930"/>
                    <a:pt x="25502" y="889"/>
                    <a:pt x="25461" y="889"/>
                  </a:cubicBezTo>
                  <a:cubicBezTo>
                    <a:pt x="25461" y="889"/>
                    <a:pt x="25420" y="889"/>
                    <a:pt x="25369" y="930"/>
                  </a:cubicBezTo>
                  <a:cubicBezTo>
                    <a:pt x="25328" y="889"/>
                    <a:pt x="25287" y="848"/>
                    <a:pt x="25287" y="807"/>
                  </a:cubicBezTo>
                  <a:cubicBezTo>
                    <a:pt x="25328" y="767"/>
                    <a:pt x="25369" y="715"/>
                    <a:pt x="25461" y="715"/>
                  </a:cubicBezTo>
                  <a:lnTo>
                    <a:pt x="25502" y="715"/>
                  </a:lnTo>
                  <a:lnTo>
                    <a:pt x="25625" y="715"/>
                  </a:lnTo>
                  <a:cubicBezTo>
                    <a:pt x="25625" y="767"/>
                    <a:pt x="25625" y="807"/>
                    <a:pt x="25676" y="848"/>
                  </a:cubicBezTo>
                  <a:lnTo>
                    <a:pt x="25757" y="848"/>
                  </a:lnTo>
                  <a:lnTo>
                    <a:pt x="25757" y="848"/>
                  </a:lnTo>
                  <a:cubicBezTo>
                    <a:pt x="25757" y="807"/>
                    <a:pt x="25798" y="767"/>
                    <a:pt x="25798" y="715"/>
                  </a:cubicBezTo>
                  <a:lnTo>
                    <a:pt x="25880" y="715"/>
                  </a:lnTo>
                  <a:cubicBezTo>
                    <a:pt x="25931" y="767"/>
                    <a:pt x="26013" y="930"/>
                    <a:pt x="26054" y="930"/>
                  </a:cubicBezTo>
                  <a:lnTo>
                    <a:pt x="26095" y="889"/>
                  </a:lnTo>
                  <a:cubicBezTo>
                    <a:pt x="26095" y="848"/>
                    <a:pt x="26013" y="767"/>
                    <a:pt x="26013" y="715"/>
                  </a:cubicBezTo>
                  <a:cubicBezTo>
                    <a:pt x="26054" y="675"/>
                    <a:pt x="26054" y="675"/>
                    <a:pt x="26095" y="634"/>
                  </a:cubicBezTo>
                  <a:cubicBezTo>
                    <a:pt x="26135" y="634"/>
                    <a:pt x="26135" y="675"/>
                    <a:pt x="26186" y="675"/>
                  </a:cubicBezTo>
                  <a:lnTo>
                    <a:pt x="26268" y="675"/>
                  </a:lnTo>
                  <a:lnTo>
                    <a:pt x="26309" y="715"/>
                  </a:lnTo>
                  <a:lnTo>
                    <a:pt x="26309" y="848"/>
                  </a:lnTo>
                  <a:lnTo>
                    <a:pt x="26350" y="848"/>
                  </a:lnTo>
                  <a:close/>
                  <a:moveTo>
                    <a:pt x="23714" y="7827"/>
                  </a:moveTo>
                  <a:lnTo>
                    <a:pt x="23714" y="7827"/>
                  </a:lnTo>
                  <a:lnTo>
                    <a:pt x="23888" y="7827"/>
                  </a:lnTo>
                  <a:lnTo>
                    <a:pt x="23888" y="7827"/>
                  </a:lnTo>
                  <a:lnTo>
                    <a:pt x="23888" y="7867"/>
                  </a:lnTo>
                  <a:cubicBezTo>
                    <a:pt x="23837" y="7867"/>
                    <a:pt x="23796" y="7918"/>
                    <a:pt x="23796" y="7918"/>
                  </a:cubicBezTo>
                  <a:cubicBezTo>
                    <a:pt x="23755" y="7918"/>
                    <a:pt x="23755" y="7959"/>
                    <a:pt x="23714" y="7959"/>
                  </a:cubicBezTo>
                  <a:lnTo>
                    <a:pt x="23632" y="7959"/>
                  </a:lnTo>
                  <a:lnTo>
                    <a:pt x="23540" y="7959"/>
                  </a:lnTo>
                  <a:lnTo>
                    <a:pt x="23499" y="7959"/>
                  </a:lnTo>
                  <a:lnTo>
                    <a:pt x="23377" y="7959"/>
                  </a:lnTo>
                  <a:lnTo>
                    <a:pt x="23377" y="8000"/>
                  </a:lnTo>
                  <a:cubicBezTo>
                    <a:pt x="23285" y="8000"/>
                    <a:pt x="23244" y="7959"/>
                    <a:pt x="23162" y="8000"/>
                  </a:cubicBezTo>
                  <a:cubicBezTo>
                    <a:pt x="23162" y="8082"/>
                    <a:pt x="23121" y="8041"/>
                    <a:pt x="23029" y="8041"/>
                  </a:cubicBezTo>
                  <a:lnTo>
                    <a:pt x="22989" y="8041"/>
                  </a:lnTo>
                  <a:cubicBezTo>
                    <a:pt x="22948" y="8041"/>
                    <a:pt x="22907" y="8082"/>
                    <a:pt x="22907" y="8123"/>
                  </a:cubicBezTo>
                  <a:lnTo>
                    <a:pt x="22866" y="8082"/>
                  </a:lnTo>
                  <a:lnTo>
                    <a:pt x="22815" y="8082"/>
                  </a:lnTo>
                  <a:lnTo>
                    <a:pt x="22815" y="8082"/>
                  </a:lnTo>
                  <a:cubicBezTo>
                    <a:pt x="22866" y="8041"/>
                    <a:pt x="22989" y="8000"/>
                    <a:pt x="22989" y="7918"/>
                  </a:cubicBezTo>
                  <a:cubicBezTo>
                    <a:pt x="23029" y="7918"/>
                    <a:pt x="23029" y="7918"/>
                    <a:pt x="23029" y="7867"/>
                  </a:cubicBezTo>
                  <a:lnTo>
                    <a:pt x="23121" y="7867"/>
                  </a:lnTo>
                  <a:lnTo>
                    <a:pt x="23203" y="7867"/>
                  </a:lnTo>
                  <a:cubicBezTo>
                    <a:pt x="23203" y="7827"/>
                    <a:pt x="23244" y="7827"/>
                    <a:pt x="23244" y="7786"/>
                  </a:cubicBezTo>
                  <a:cubicBezTo>
                    <a:pt x="23244" y="7786"/>
                    <a:pt x="23203" y="7827"/>
                    <a:pt x="23162" y="7827"/>
                  </a:cubicBezTo>
                  <a:lnTo>
                    <a:pt x="23162" y="7827"/>
                  </a:lnTo>
                  <a:lnTo>
                    <a:pt x="23162" y="7827"/>
                  </a:lnTo>
                  <a:cubicBezTo>
                    <a:pt x="23121" y="7827"/>
                    <a:pt x="23070" y="7786"/>
                    <a:pt x="23070" y="7786"/>
                  </a:cubicBezTo>
                  <a:lnTo>
                    <a:pt x="22948" y="7786"/>
                  </a:lnTo>
                  <a:lnTo>
                    <a:pt x="22907" y="7745"/>
                  </a:lnTo>
                  <a:lnTo>
                    <a:pt x="22907" y="7745"/>
                  </a:lnTo>
                  <a:cubicBezTo>
                    <a:pt x="22948" y="7704"/>
                    <a:pt x="23029" y="7704"/>
                    <a:pt x="23070" y="7612"/>
                  </a:cubicBezTo>
                  <a:lnTo>
                    <a:pt x="23070" y="7571"/>
                  </a:lnTo>
                  <a:lnTo>
                    <a:pt x="23070" y="7530"/>
                  </a:lnTo>
                  <a:lnTo>
                    <a:pt x="22989" y="7530"/>
                  </a:lnTo>
                  <a:lnTo>
                    <a:pt x="22989" y="7530"/>
                  </a:lnTo>
                  <a:cubicBezTo>
                    <a:pt x="23029" y="7489"/>
                    <a:pt x="23121" y="7448"/>
                    <a:pt x="23244" y="7448"/>
                  </a:cubicBezTo>
                  <a:lnTo>
                    <a:pt x="23244" y="7448"/>
                  </a:lnTo>
                  <a:cubicBezTo>
                    <a:pt x="23203" y="7408"/>
                    <a:pt x="23244" y="7357"/>
                    <a:pt x="23244" y="7275"/>
                  </a:cubicBezTo>
                  <a:lnTo>
                    <a:pt x="23244" y="7275"/>
                  </a:lnTo>
                  <a:lnTo>
                    <a:pt x="23203" y="7275"/>
                  </a:lnTo>
                  <a:cubicBezTo>
                    <a:pt x="23162" y="7275"/>
                    <a:pt x="23162" y="7275"/>
                    <a:pt x="23162" y="7234"/>
                  </a:cubicBezTo>
                  <a:cubicBezTo>
                    <a:pt x="23162" y="7193"/>
                    <a:pt x="23203" y="7152"/>
                    <a:pt x="23203" y="7152"/>
                  </a:cubicBezTo>
                  <a:cubicBezTo>
                    <a:pt x="23121" y="7101"/>
                    <a:pt x="23162" y="7152"/>
                    <a:pt x="23070" y="7152"/>
                  </a:cubicBezTo>
                  <a:lnTo>
                    <a:pt x="23029" y="7152"/>
                  </a:lnTo>
                  <a:cubicBezTo>
                    <a:pt x="22989" y="7152"/>
                    <a:pt x="22989" y="7152"/>
                    <a:pt x="22989" y="7193"/>
                  </a:cubicBezTo>
                  <a:cubicBezTo>
                    <a:pt x="22948" y="7152"/>
                    <a:pt x="22948" y="7152"/>
                    <a:pt x="22907" y="7152"/>
                  </a:cubicBezTo>
                  <a:cubicBezTo>
                    <a:pt x="22907" y="7101"/>
                    <a:pt x="22989" y="7060"/>
                    <a:pt x="22989" y="7019"/>
                  </a:cubicBezTo>
                  <a:cubicBezTo>
                    <a:pt x="22948" y="7019"/>
                    <a:pt x="22948" y="6978"/>
                    <a:pt x="22948" y="6938"/>
                  </a:cubicBezTo>
                  <a:lnTo>
                    <a:pt x="22989" y="6938"/>
                  </a:lnTo>
                  <a:lnTo>
                    <a:pt x="22989" y="6897"/>
                  </a:lnTo>
                  <a:lnTo>
                    <a:pt x="22948" y="6897"/>
                  </a:lnTo>
                  <a:cubicBezTo>
                    <a:pt x="22948" y="6897"/>
                    <a:pt x="22907" y="6938"/>
                    <a:pt x="22866" y="6938"/>
                  </a:cubicBezTo>
                  <a:lnTo>
                    <a:pt x="22866" y="6938"/>
                  </a:lnTo>
                  <a:cubicBezTo>
                    <a:pt x="22815" y="6897"/>
                    <a:pt x="22866" y="6846"/>
                    <a:pt x="22907" y="6805"/>
                  </a:cubicBezTo>
                  <a:lnTo>
                    <a:pt x="22866" y="6764"/>
                  </a:lnTo>
                  <a:lnTo>
                    <a:pt x="22866" y="6764"/>
                  </a:lnTo>
                  <a:lnTo>
                    <a:pt x="22815" y="6805"/>
                  </a:lnTo>
                  <a:lnTo>
                    <a:pt x="22774" y="6805"/>
                  </a:lnTo>
                  <a:lnTo>
                    <a:pt x="22815" y="6682"/>
                  </a:lnTo>
                  <a:lnTo>
                    <a:pt x="22815" y="6641"/>
                  </a:lnTo>
                  <a:lnTo>
                    <a:pt x="22866" y="6590"/>
                  </a:lnTo>
                  <a:cubicBezTo>
                    <a:pt x="22866" y="6590"/>
                    <a:pt x="22815" y="6590"/>
                    <a:pt x="22815" y="6549"/>
                  </a:cubicBezTo>
                  <a:cubicBezTo>
                    <a:pt x="22815" y="6549"/>
                    <a:pt x="22815" y="6509"/>
                    <a:pt x="22866" y="6509"/>
                  </a:cubicBezTo>
                  <a:cubicBezTo>
                    <a:pt x="22866" y="6549"/>
                    <a:pt x="22907" y="6549"/>
                    <a:pt x="22907" y="6549"/>
                  </a:cubicBezTo>
                  <a:cubicBezTo>
                    <a:pt x="22907" y="6509"/>
                    <a:pt x="22907" y="6468"/>
                    <a:pt x="22866" y="6468"/>
                  </a:cubicBezTo>
                  <a:cubicBezTo>
                    <a:pt x="22907" y="6468"/>
                    <a:pt x="22907" y="6427"/>
                    <a:pt x="22948" y="6427"/>
                  </a:cubicBezTo>
                  <a:lnTo>
                    <a:pt x="22907" y="6386"/>
                  </a:lnTo>
                  <a:lnTo>
                    <a:pt x="22948" y="6335"/>
                  </a:lnTo>
                  <a:cubicBezTo>
                    <a:pt x="22948" y="6386"/>
                    <a:pt x="22989" y="6386"/>
                    <a:pt x="22989" y="6386"/>
                  </a:cubicBezTo>
                  <a:lnTo>
                    <a:pt x="23121" y="6386"/>
                  </a:lnTo>
                  <a:cubicBezTo>
                    <a:pt x="23121" y="6386"/>
                    <a:pt x="23162" y="6335"/>
                    <a:pt x="23203" y="6386"/>
                  </a:cubicBezTo>
                  <a:cubicBezTo>
                    <a:pt x="23203" y="6386"/>
                    <a:pt x="23244" y="6386"/>
                    <a:pt x="23203" y="6386"/>
                  </a:cubicBezTo>
                  <a:cubicBezTo>
                    <a:pt x="23162" y="6468"/>
                    <a:pt x="23070" y="6468"/>
                    <a:pt x="23029" y="6549"/>
                  </a:cubicBezTo>
                  <a:lnTo>
                    <a:pt x="23070" y="6549"/>
                  </a:lnTo>
                  <a:lnTo>
                    <a:pt x="23162" y="6549"/>
                  </a:lnTo>
                  <a:cubicBezTo>
                    <a:pt x="23244" y="6549"/>
                    <a:pt x="23326" y="6549"/>
                    <a:pt x="23377" y="6590"/>
                  </a:cubicBezTo>
                  <a:lnTo>
                    <a:pt x="23377" y="6590"/>
                  </a:lnTo>
                  <a:cubicBezTo>
                    <a:pt x="23377" y="6682"/>
                    <a:pt x="23326" y="6805"/>
                    <a:pt x="23203" y="6805"/>
                  </a:cubicBezTo>
                  <a:lnTo>
                    <a:pt x="23203" y="6846"/>
                  </a:lnTo>
                  <a:lnTo>
                    <a:pt x="23244" y="6846"/>
                  </a:lnTo>
                  <a:lnTo>
                    <a:pt x="23244" y="6846"/>
                  </a:lnTo>
                  <a:cubicBezTo>
                    <a:pt x="23244" y="6897"/>
                    <a:pt x="23162" y="6897"/>
                    <a:pt x="23121" y="6897"/>
                  </a:cubicBezTo>
                  <a:lnTo>
                    <a:pt x="23121" y="6897"/>
                  </a:lnTo>
                  <a:cubicBezTo>
                    <a:pt x="23203" y="6938"/>
                    <a:pt x="23203" y="6897"/>
                    <a:pt x="23244" y="6897"/>
                  </a:cubicBezTo>
                  <a:cubicBezTo>
                    <a:pt x="23285" y="6897"/>
                    <a:pt x="23418" y="6978"/>
                    <a:pt x="23418" y="7019"/>
                  </a:cubicBezTo>
                  <a:cubicBezTo>
                    <a:pt x="23459" y="7060"/>
                    <a:pt x="23418" y="7152"/>
                    <a:pt x="23459" y="7193"/>
                  </a:cubicBezTo>
                  <a:lnTo>
                    <a:pt x="23540" y="7193"/>
                  </a:lnTo>
                  <a:cubicBezTo>
                    <a:pt x="23581" y="7234"/>
                    <a:pt x="23581" y="7275"/>
                    <a:pt x="23632" y="7275"/>
                  </a:cubicBezTo>
                  <a:lnTo>
                    <a:pt x="23632" y="7408"/>
                  </a:lnTo>
                  <a:cubicBezTo>
                    <a:pt x="23714" y="7489"/>
                    <a:pt x="23755" y="7448"/>
                    <a:pt x="23673" y="7571"/>
                  </a:cubicBezTo>
                  <a:lnTo>
                    <a:pt x="23714" y="7571"/>
                  </a:lnTo>
                  <a:cubicBezTo>
                    <a:pt x="23755" y="7489"/>
                    <a:pt x="23888" y="7530"/>
                    <a:pt x="23929" y="7571"/>
                  </a:cubicBezTo>
                  <a:lnTo>
                    <a:pt x="23929" y="7663"/>
                  </a:lnTo>
                  <a:cubicBezTo>
                    <a:pt x="23888" y="7704"/>
                    <a:pt x="23755" y="7786"/>
                    <a:pt x="23714" y="7827"/>
                  </a:cubicBezTo>
                  <a:close/>
                  <a:moveTo>
                    <a:pt x="22815" y="6978"/>
                  </a:moveTo>
                  <a:lnTo>
                    <a:pt x="22866" y="6978"/>
                  </a:lnTo>
                  <a:lnTo>
                    <a:pt x="22866" y="7019"/>
                  </a:lnTo>
                  <a:lnTo>
                    <a:pt x="22866" y="7019"/>
                  </a:lnTo>
                  <a:lnTo>
                    <a:pt x="22815" y="7019"/>
                  </a:lnTo>
                  <a:lnTo>
                    <a:pt x="22815" y="6978"/>
                  </a:lnTo>
                  <a:close/>
                  <a:moveTo>
                    <a:pt x="22815" y="7234"/>
                  </a:moveTo>
                  <a:cubicBezTo>
                    <a:pt x="22815" y="7316"/>
                    <a:pt x="22774" y="7316"/>
                    <a:pt x="22733" y="7316"/>
                  </a:cubicBezTo>
                  <a:cubicBezTo>
                    <a:pt x="22733" y="7357"/>
                    <a:pt x="22815" y="7489"/>
                    <a:pt x="22774" y="7571"/>
                  </a:cubicBezTo>
                  <a:cubicBezTo>
                    <a:pt x="22774" y="7571"/>
                    <a:pt x="22733" y="7612"/>
                    <a:pt x="22733" y="7663"/>
                  </a:cubicBezTo>
                  <a:lnTo>
                    <a:pt x="22651" y="7663"/>
                  </a:lnTo>
                  <a:lnTo>
                    <a:pt x="22651" y="7704"/>
                  </a:lnTo>
                  <a:lnTo>
                    <a:pt x="22519" y="7704"/>
                  </a:lnTo>
                  <a:cubicBezTo>
                    <a:pt x="22478" y="7745"/>
                    <a:pt x="22437" y="7745"/>
                    <a:pt x="22396" y="7786"/>
                  </a:cubicBezTo>
                  <a:lnTo>
                    <a:pt x="22355" y="7786"/>
                  </a:lnTo>
                  <a:cubicBezTo>
                    <a:pt x="22304" y="7786"/>
                    <a:pt x="22263" y="7827"/>
                    <a:pt x="22222" y="7827"/>
                  </a:cubicBezTo>
                  <a:lnTo>
                    <a:pt x="22222" y="7745"/>
                  </a:lnTo>
                  <a:lnTo>
                    <a:pt x="22181" y="7745"/>
                  </a:lnTo>
                  <a:cubicBezTo>
                    <a:pt x="22141" y="7745"/>
                    <a:pt x="22141" y="7745"/>
                    <a:pt x="22141" y="7704"/>
                  </a:cubicBezTo>
                  <a:lnTo>
                    <a:pt x="22181" y="7704"/>
                  </a:lnTo>
                  <a:lnTo>
                    <a:pt x="22181" y="7704"/>
                  </a:lnTo>
                  <a:lnTo>
                    <a:pt x="22141" y="7704"/>
                  </a:lnTo>
                  <a:lnTo>
                    <a:pt x="22141" y="7663"/>
                  </a:lnTo>
                  <a:lnTo>
                    <a:pt x="22222" y="7663"/>
                  </a:lnTo>
                  <a:lnTo>
                    <a:pt x="22222" y="7612"/>
                  </a:lnTo>
                  <a:cubicBezTo>
                    <a:pt x="22263" y="7612"/>
                    <a:pt x="22304" y="7612"/>
                    <a:pt x="22304" y="7571"/>
                  </a:cubicBezTo>
                  <a:lnTo>
                    <a:pt x="22263" y="7571"/>
                  </a:lnTo>
                  <a:lnTo>
                    <a:pt x="22263" y="7571"/>
                  </a:lnTo>
                  <a:lnTo>
                    <a:pt x="22263" y="7530"/>
                  </a:lnTo>
                  <a:lnTo>
                    <a:pt x="22263" y="7530"/>
                  </a:lnTo>
                  <a:cubicBezTo>
                    <a:pt x="22263" y="7489"/>
                    <a:pt x="22304" y="7489"/>
                    <a:pt x="22355" y="7489"/>
                  </a:cubicBezTo>
                  <a:lnTo>
                    <a:pt x="22355" y="7448"/>
                  </a:lnTo>
                  <a:cubicBezTo>
                    <a:pt x="22304" y="7489"/>
                    <a:pt x="22181" y="7448"/>
                    <a:pt x="22181" y="7448"/>
                  </a:cubicBezTo>
                  <a:lnTo>
                    <a:pt x="22181" y="7408"/>
                  </a:lnTo>
                  <a:lnTo>
                    <a:pt x="22181" y="7408"/>
                  </a:lnTo>
                  <a:lnTo>
                    <a:pt x="22222" y="7408"/>
                  </a:lnTo>
                  <a:lnTo>
                    <a:pt x="22222" y="7316"/>
                  </a:lnTo>
                  <a:lnTo>
                    <a:pt x="22222" y="7316"/>
                  </a:lnTo>
                  <a:lnTo>
                    <a:pt x="22181" y="7316"/>
                  </a:lnTo>
                  <a:lnTo>
                    <a:pt x="22181" y="7316"/>
                  </a:lnTo>
                  <a:cubicBezTo>
                    <a:pt x="22181" y="7275"/>
                    <a:pt x="22181" y="7275"/>
                    <a:pt x="22222" y="7234"/>
                  </a:cubicBezTo>
                  <a:cubicBezTo>
                    <a:pt x="22263" y="7275"/>
                    <a:pt x="22355" y="7275"/>
                    <a:pt x="22396" y="7275"/>
                  </a:cubicBezTo>
                  <a:lnTo>
                    <a:pt x="22396" y="7234"/>
                  </a:lnTo>
                  <a:cubicBezTo>
                    <a:pt x="22437" y="7234"/>
                    <a:pt x="22437" y="7234"/>
                    <a:pt x="22437" y="7193"/>
                  </a:cubicBezTo>
                  <a:lnTo>
                    <a:pt x="22355" y="7193"/>
                  </a:lnTo>
                  <a:lnTo>
                    <a:pt x="22396" y="7152"/>
                  </a:lnTo>
                  <a:lnTo>
                    <a:pt x="22396" y="7152"/>
                  </a:lnTo>
                  <a:cubicBezTo>
                    <a:pt x="22437" y="7101"/>
                    <a:pt x="22437" y="7060"/>
                    <a:pt x="22519" y="7060"/>
                  </a:cubicBezTo>
                  <a:lnTo>
                    <a:pt x="22559" y="7101"/>
                  </a:lnTo>
                  <a:cubicBezTo>
                    <a:pt x="22651" y="7060"/>
                    <a:pt x="22733" y="7060"/>
                    <a:pt x="22774" y="7101"/>
                  </a:cubicBezTo>
                  <a:cubicBezTo>
                    <a:pt x="22815" y="7152"/>
                    <a:pt x="22815" y="7193"/>
                    <a:pt x="22815" y="7234"/>
                  </a:cubicBezTo>
                  <a:close/>
                  <a:moveTo>
                    <a:pt x="25114" y="9870"/>
                  </a:moveTo>
                  <a:lnTo>
                    <a:pt x="25114" y="9911"/>
                  </a:lnTo>
                  <a:lnTo>
                    <a:pt x="25114" y="10003"/>
                  </a:lnTo>
                  <a:cubicBezTo>
                    <a:pt x="25114" y="10044"/>
                    <a:pt x="25073" y="10044"/>
                    <a:pt x="25073" y="10084"/>
                  </a:cubicBezTo>
                  <a:lnTo>
                    <a:pt x="24991" y="10084"/>
                  </a:lnTo>
                  <a:lnTo>
                    <a:pt x="24991" y="10125"/>
                  </a:lnTo>
                  <a:cubicBezTo>
                    <a:pt x="24858" y="10084"/>
                    <a:pt x="24950" y="10003"/>
                    <a:pt x="24950" y="9911"/>
                  </a:cubicBezTo>
                  <a:cubicBezTo>
                    <a:pt x="24909" y="9870"/>
                    <a:pt x="24909" y="9829"/>
                    <a:pt x="24858" y="9788"/>
                  </a:cubicBezTo>
                  <a:lnTo>
                    <a:pt x="24909" y="9788"/>
                  </a:lnTo>
                  <a:cubicBezTo>
                    <a:pt x="24950" y="9788"/>
                    <a:pt x="24991" y="9788"/>
                    <a:pt x="25032" y="9747"/>
                  </a:cubicBezTo>
                  <a:cubicBezTo>
                    <a:pt x="25073" y="9747"/>
                    <a:pt x="25114" y="9829"/>
                    <a:pt x="25114" y="9870"/>
                  </a:cubicBezTo>
                  <a:close/>
                  <a:moveTo>
                    <a:pt x="25032" y="9451"/>
                  </a:moveTo>
                  <a:lnTo>
                    <a:pt x="25032" y="9400"/>
                  </a:lnTo>
                  <a:lnTo>
                    <a:pt x="25073" y="9400"/>
                  </a:lnTo>
                  <a:lnTo>
                    <a:pt x="25073" y="9400"/>
                  </a:lnTo>
                  <a:cubicBezTo>
                    <a:pt x="25073" y="9533"/>
                    <a:pt x="25073" y="9655"/>
                    <a:pt x="25032" y="9706"/>
                  </a:cubicBezTo>
                  <a:lnTo>
                    <a:pt x="24991" y="9706"/>
                  </a:lnTo>
                  <a:lnTo>
                    <a:pt x="24991" y="9706"/>
                  </a:lnTo>
                  <a:lnTo>
                    <a:pt x="24991" y="9655"/>
                  </a:lnTo>
                  <a:lnTo>
                    <a:pt x="24950" y="9655"/>
                  </a:lnTo>
                  <a:lnTo>
                    <a:pt x="24991" y="9655"/>
                  </a:lnTo>
                  <a:lnTo>
                    <a:pt x="24950" y="9614"/>
                  </a:lnTo>
                  <a:lnTo>
                    <a:pt x="24950" y="9614"/>
                  </a:lnTo>
                  <a:lnTo>
                    <a:pt x="24950" y="9614"/>
                  </a:lnTo>
                  <a:lnTo>
                    <a:pt x="24950" y="9614"/>
                  </a:lnTo>
                  <a:lnTo>
                    <a:pt x="24950" y="9574"/>
                  </a:lnTo>
                  <a:lnTo>
                    <a:pt x="24950" y="9574"/>
                  </a:lnTo>
                  <a:lnTo>
                    <a:pt x="24950" y="9533"/>
                  </a:lnTo>
                  <a:lnTo>
                    <a:pt x="24950" y="9533"/>
                  </a:lnTo>
                  <a:lnTo>
                    <a:pt x="24950" y="9533"/>
                  </a:lnTo>
                  <a:cubicBezTo>
                    <a:pt x="24950" y="9492"/>
                    <a:pt x="25032" y="9451"/>
                    <a:pt x="25032" y="9451"/>
                  </a:cubicBezTo>
                  <a:close/>
                  <a:moveTo>
                    <a:pt x="25931" y="10473"/>
                  </a:moveTo>
                  <a:cubicBezTo>
                    <a:pt x="25931" y="10473"/>
                    <a:pt x="25880" y="10473"/>
                    <a:pt x="25880" y="10514"/>
                  </a:cubicBezTo>
                  <a:cubicBezTo>
                    <a:pt x="25798" y="10473"/>
                    <a:pt x="25717" y="10422"/>
                    <a:pt x="25625" y="10381"/>
                  </a:cubicBezTo>
                  <a:cubicBezTo>
                    <a:pt x="25584" y="10340"/>
                    <a:pt x="25543" y="10381"/>
                    <a:pt x="25502" y="10340"/>
                  </a:cubicBezTo>
                  <a:cubicBezTo>
                    <a:pt x="25543" y="10258"/>
                    <a:pt x="25584" y="10299"/>
                    <a:pt x="25625" y="10258"/>
                  </a:cubicBezTo>
                  <a:cubicBezTo>
                    <a:pt x="25717" y="10299"/>
                    <a:pt x="25757" y="10299"/>
                    <a:pt x="25880" y="10258"/>
                  </a:cubicBezTo>
                  <a:lnTo>
                    <a:pt x="25972" y="10258"/>
                  </a:lnTo>
                  <a:lnTo>
                    <a:pt x="25972" y="10258"/>
                  </a:lnTo>
                  <a:cubicBezTo>
                    <a:pt x="25931" y="10299"/>
                    <a:pt x="25880" y="10340"/>
                    <a:pt x="25931" y="10422"/>
                  </a:cubicBezTo>
                  <a:lnTo>
                    <a:pt x="25931" y="10473"/>
                  </a:lnTo>
                  <a:close/>
                  <a:moveTo>
                    <a:pt x="27545" y="10728"/>
                  </a:moveTo>
                  <a:lnTo>
                    <a:pt x="27545" y="10810"/>
                  </a:lnTo>
                  <a:lnTo>
                    <a:pt x="27331" y="10810"/>
                  </a:lnTo>
                  <a:lnTo>
                    <a:pt x="27331" y="10769"/>
                  </a:lnTo>
                  <a:cubicBezTo>
                    <a:pt x="27290" y="10769"/>
                    <a:pt x="27208" y="10769"/>
                    <a:pt x="27157" y="10728"/>
                  </a:cubicBezTo>
                  <a:lnTo>
                    <a:pt x="27157" y="10677"/>
                  </a:lnTo>
                  <a:lnTo>
                    <a:pt x="27157" y="10677"/>
                  </a:lnTo>
                  <a:lnTo>
                    <a:pt x="27157" y="10677"/>
                  </a:lnTo>
                  <a:lnTo>
                    <a:pt x="27157" y="10677"/>
                  </a:lnTo>
                  <a:cubicBezTo>
                    <a:pt x="27208" y="10677"/>
                    <a:pt x="27208" y="10677"/>
                    <a:pt x="27208" y="10728"/>
                  </a:cubicBezTo>
                  <a:lnTo>
                    <a:pt x="27249" y="10677"/>
                  </a:lnTo>
                  <a:lnTo>
                    <a:pt x="27249" y="10677"/>
                  </a:lnTo>
                  <a:lnTo>
                    <a:pt x="27249" y="10728"/>
                  </a:lnTo>
                  <a:lnTo>
                    <a:pt x="27249" y="10728"/>
                  </a:lnTo>
                  <a:lnTo>
                    <a:pt x="27372" y="10728"/>
                  </a:lnTo>
                  <a:lnTo>
                    <a:pt x="27464" y="10728"/>
                  </a:lnTo>
                  <a:lnTo>
                    <a:pt x="27504" y="10728"/>
                  </a:lnTo>
                  <a:lnTo>
                    <a:pt x="27464" y="10769"/>
                  </a:lnTo>
                  <a:lnTo>
                    <a:pt x="27504" y="10769"/>
                  </a:lnTo>
                  <a:cubicBezTo>
                    <a:pt x="27504" y="10769"/>
                    <a:pt x="27545" y="10769"/>
                    <a:pt x="27545" y="10728"/>
                  </a:cubicBezTo>
                  <a:close/>
                  <a:moveTo>
                    <a:pt x="28608" y="10728"/>
                  </a:moveTo>
                  <a:cubicBezTo>
                    <a:pt x="28690" y="10728"/>
                    <a:pt x="28741" y="10677"/>
                    <a:pt x="28782" y="10677"/>
                  </a:cubicBezTo>
                  <a:cubicBezTo>
                    <a:pt x="28741" y="10728"/>
                    <a:pt x="28690" y="10728"/>
                    <a:pt x="28690" y="10769"/>
                  </a:cubicBezTo>
                  <a:lnTo>
                    <a:pt x="28690" y="10769"/>
                  </a:lnTo>
                  <a:cubicBezTo>
                    <a:pt x="28649" y="10810"/>
                    <a:pt x="28608" y="10851"/>
                    <a:pt x="28567" y="10851"/>
                  </a:cubicBezTo>
                  <a:lnTo>
                    <a:pt x="28526" y="10851"/>
                  </a:lnTo>
                  <a:cubicBezTo>
                    <a:pt x="28526" y="10851"/>
                    <a:pt x="28485" y="10851"/>
                    <a:pt x="28485" y="10810"/>
                  </a:cubicBezTo>
                  <a:cubicBezTo>
                    <a:pt x="28434" y="10810"/>
                    <a:pt x="28434" y="10810"/>
                    <a:pt x="28434" y="10769"/>
                  </a:cubicBezTo>
                  <a:lnTo>
                    <a:pt x="28526" y="10769"/>
                  </a:lnTo>
                  <a:lnTo>
                    <a:pt x="28526" y="10728"/>
                  </a:lnTo>
                  <a:lnTo>
                    <a:pt x="28608" y="10728"/>
                  </a:lnTo>
                  <a:close/>
                  <a:moveTo>
                    <a:pt x="22222" y="11402"/>
                  </a:moveTo>
                  <a:cubicBezTo>
                    <a:pt x="22222" y="11362"/>
                    <a:pt x="22263" y="11321"/>
                    <a:pt x="22304" y="11280"/>
                  </a:cubicBezTo>
                  <a:lnTo>
                    <a:pt x="22304" y="11188"/>
                  </a:lnTo>
                  <a:cubicBezTo>
                    <a:pt x="22304" y="11147"/>
                    <a:pt x="22396" y="11106"/>
                    <a:pt x="22437" y="11065"/>
                  </a:cubicBezTo>
                  <a:cubicBezTo>
                    <a:pt x="22519" y="11024"/>
                    <a:pt x="22611" y="11024"/>
                    <a:pt x="22651" y="10932"/>
                  </a:cubicBezTo>
                  <a:cubicBezTo>
                    <a:pt x="22692" y="10892"/>
                    <a:pt x="22774" y="10677"/>
                    <a:pt x="22774" y="10677"/>
                  </a:cubicBezTo>
                  <a:cubicBezTo>
                    <a:pt x="22815" y="10636"/>
                    <a:pt x="22815" y="10636"/>
                    <a:pt x="22866" y="10636"/>
                  </a:cubicBezTo>
                  <a:cubicBezTo>
                    <a:pt x="22907" y="10677"/>
                    <a:pt x="22907" y="10728"/>
                    <a:pt x="22989" y="10769"/>
                  </a:cubicBezTo>
                  <a:lnTo>
                    <a:pt x="23162" y="10769"/>
                  </a:lnTo>
                  <a:cubicBezTo>
                    <a:pt x="23203" y="10728"/>
                    <a:pt x="23244" y="10728"/>
                    <a:pt x="23244" y="10728"/>
                  </a:cubicBezTo>
                  <a:cubicBezTo>
                    <a:pt x="23244" y="10769"/>
                    <a:pt x="23326" y="10810"/>
                    <a:pt x="23377" y="10769"/>
                  </a:cubicBezTo>
                  <a:cubicBezTo>
                    <a:pt x="23459" y="10769"/>
                    <a:pt x="23459" y="10728"/>
                    <a:pt x="23499" y="10677"/>
                  </a:cubicBezTo>
                  <a:cubicBezTo>
                    <a:pt x="23499" y="10677"/>
                    <a:pt x="23581" y="10636"/>
                    <a:pt x="23632" y="10636"/>
                  </a:cubicBezTo>
                  <a:lnTo>
                    <a:pt x="23673" y="10677"/>
                  </a:lnTo>
                  <a:cubicBezTo>
                    <a:pt x="23714" y="10636"/>
                    <a:pt x="23714" y="10595"/>
                    <a:pt x="23796" y="10554"/>
                  </a:cubicBezTo>
                  <a:cubicBezTo>
                    <a:pt x="23837" y="10514"/>
                    <a:pt x="23929" y="10554"/>
                    <a:pt x="24010" y="10514"/>
                  </a:cubicBezTo>
                  <a:lnTo>
                    <a:pt x="24092" y="10514"/>
                  </a:lnTo>
                  <a:lnTo>
                    <a:pt x="24092" y="10514"/>
                  </a:lnTo>
                  <a:lnTo>
                    <a:pt x="24143" y="10514"/>
                  </a:lnTo>
                  <a:cubicBezTo>
                    <a:pt x="24184" y="10514"/>
                    <a:pt x="24184" y="10473"/>
                    <a:pt x="24225" y="10473"/>
                  </a:cubicBezTo>
                  <a:lnTo>
                    <a:pt x="24347" y="10473"/>
                  </a:lnTo>
                  <a:cubicBezTo>
                    <a:pt x="24399" y="10514"/>
                    <a:pt x="24439" y="10514"/>
                    <a:pt x="24480" y="10514"/>
                  </a:cubicBezTo>
                  <a:cubicBezTo>
                    <a:pt x="24521" y="10514"/>
                    <a:pt x="24562" y="10473"/>
                    <a:pt x="24603" y="10422"/>
                  </a:cubicBezTo>
                  <a:cubicBezTo>
                    <a:pt x="24654" y="10473"/>
                    <a:pt x="24654" y="10473"/>
                    <a:pt x="24695" y="10473"/>
                  </a:cubicBezTo>
                  <a:cubicBezTo>
                    <a:pt x="24736" y="10473"/>
                    <a:pt x="24736" y="10422"/>
                    <a:pt x="24777" y="10422"/>
                  </a:cubicBezTo>
                  <a:lnTo>
                    <a:pt x="24817" y="10473"/>
                  </a:lnTo>
                  <a:cubicBezTo>
                    <a:pt x="24909" y="10514"/>
                    <a:pt x="24991" y="10422"/>
                    <a:pt x="25073" y="10381"/>
                  </a:cubicBezTo>
                  <a:lnTo>
                    <a:pt x="25114" y="10381"/>
                  </a:lnTo>
                  <a:cubicBezTo>
                    <a:pt x="25114" y="10422"/>
                    <a:pt x="25165" y="10422"/>
                    <a:pt x="25165" y="10422"/>
                  </a:cubicBezTo>
                  <a:cubicBezTo>
                    <a:pt x="25165" y="10473"/>
                    <a:pt x="25165" y="10473"/>
                    <a:pt x="25206" y="10514"/>
                  </a:cubicBezTo>
                  <a:lnTo>
                    <a:pt x="25206" y="10514"/>
                  </a:lnTo>
                  <a:cubicBezTo>
                    <a:pt x="25247" y="10473"/>
                    <a:pt x="25287" y="10473"/>
                    <a:pt x="25287" y="10422"/>
                  </a:cubicBezTo>
                  <a:cubicBezTo>
                    <a:pt x="25287" y="10554"/>
                    <a:pt x="25114" y="10595"/>
                    <a:pt x="25287" y="10677"/>
                  </a:cubicBezTo>
                  <a:cubicBezTo>
                    <a:pt x="25287" y="10728"/>
                    <a:pt x="25328" y="10728"/>
                    <a:pt x="25328" y="10769"/>
                  </a:cubicBezTo>
                  <a:cubicBezTo>
                    <a:pt x="25328" y="10810"/>
                    <a:pt x="25165" y="10892"/>
                    <a:pt x="25165" y="10932"/>
                  </a:cubicBezTo>
                  <a:cubicBezTo>
                    <a:pt x="25165" y="10984"/>
                    <a:pt x="25206" y="11024"/>
                    <a:pt x="25247" y="11024"/>
                  </a:cubicBezTo>
                  <a:lnTo>
                    <a:pt x="25328" y="11024"/>
                  </a:lnTo>
                  <a:lnTo>
                    <a:pt x="25328" y="11065"/>
                  </a:lnTo>
                  <a:cubicBezTo>
                    <a:pt x="25369" y="11106"/>
                    <a:pt x="25461" y="11147"/>
                    <a:pt x="25543" y="11147"/>
                  </a:cubicBezTo>
                  <a:lnTo>
                    <a:pt x="25676" y="11147"/>
                  </a:lnTo>
                  <a:cubicBezTo>
                    <a:pt x="25717" y="11147"/>
                    <a:pt x="25757" y="11147"/>
                    <a:pt x="25757" y="11188"/>
                  </a:cubicBezTo>
                  <a:lnTo>
                    <a:pt x="25798" y="11188"/>
                  </a:lnTo>
                  <a:cubicBezTo>
                    <a:pt x="25839" y="11239"/>
                    <a:pt x="25839" y="11239"/>
                    <a:pt x="25880" y="11239"/>
                  </a:cubicBezTo>
                  <a:cubicBezTo>
                    <a:pt x="25931" y="11239"/>
                    <a:pt x="25972" y="11362"/>
                    <a:pt x="26013" y="11402"/>
                  </a:cubicBezTo>
                  <a:cubicBezTo>
                    <a:pt x="26054" y="11443"/>
                    <a:pt x="26227" y="11443"/>
                    <a:pt x="26268" y="11443"/>
                  </a:cubicBezTo>
                  <a:cubicBezTo>
                    <a:pt x="26350" y="11494"/>
                    <a:pt x="26391" y="11576"/>
                    <a:pt x="26483" y="11576"/>
                  </a:cubicBezTo>
                  <a:cubicBezTo>
                    <a:pt x="26524" y="11576"/>
                    <a:pt x="26524" y="11576"/>
                    <a:pt x="26565" y="11535"/>
                  </a:cubicBezTo>
                  <a:cubicBezTo>
                    <a:pt x="26738" y="11443"/>
                    <a:pt x="26565" y="11402"/>
                    <a:pt x="26646" y="11280"/>
                  </a:cubicBezTo>
                  <a:cubicBezTo>
                    <a:pt x="26697" y="11188"/>
                    <a:pt x="26902" y="11106"/>
                    <a:pt x="27035" y="11188"/>
                  </a:cubicBezTo>
                  <a:cubicBezTo>
                    <a:pt x="27075" y="11188"/>
                    <a:pt x="27075" y="11239"/>
                    <a:pt x="27116" y="11280"/>
                  </a:cubicBezTo>
                  <a:lnTo>
                    <a:pt x="27249" y="11280"/>
                  </a:lnTo>
                  <a:lnTo>
                    <a:pt x="27331" y="11280"/>
                  </a:lnTo>
                  <a:cubicBezTo>
                    <a:pt x="27372" y="11321"/>
                    <a:pt x="27372" y="11362"/>
                    <a:pt x="27372" y="11362"/>
                  </a:cubicBezTo>
                  <a:lnTo>
                    <a:pt x="27545" y="11362"/>
                  </a:lnTo>
                  <a:cubicBezTo>
                    <a:pt x="27627" y="11402"/>
                    <a:pt x="27719" y="11402"/>
                    <a:pt x="27801" y="11402"/>
                  </a:cubicBezTo>
                  <a:lnTo>
                    <a:pt x="27801" y="11443"/>
                  </a:lnTo>
                  <a:lnTo>
                    <a:pt x="27883" y="11443"/>
                  </a:lnTo>
                  <a:cubicBezTo>
                    <a:pt x="27923" y="11443"/>
                    <a:pt x="27974" y="11494"/>
                    <a:pt x="28015" y="11494"/>
                  </a:cubicBezTo>
                  <a:lnTo>
                    <a:pt x="28056" y="11443"/>
                  </a:lnTo>
                  <a:cubicBezTo>
                    <a:pt x="28138" y="11402"/>
                    <a:pt x="28271" y="11362"/>
                    <a:pt x="28353" y="11362"/>
                  </a:cubicBezTo>
                  <a:cubicBezTo>
                    <a:pt x="28393" y="11402"/>
                    <a:pt x="28393" y="11402"/>
                    <a:pt x="28393" y="11443"/>
                  </a:cubicBezTo>
                  <a:lnTo>
                    <a:pt x="28485" y="11443"/>
                  </a:lnTo>
                  <a:lnTo>
                    <a:pt x="28567" y="11443"/>
                  </a:lnTo>
                  <a:cubicBezTo>
                    <a:pt x="28649" y="11494"/>
                    <a:pt x="28649" y="11402"/>
                    <a:pt x="28741" y="11402"/>
                  </a:cubicBezTo>
                  <a:cubicBezTo>
                    <a:pt x="28782" y="11535"/>
                    <a:pt x="28822" y="11617"/>
                    <a:pt x="28822" y="11699"/>
                  </a:cubicBezTo>
                  <a:cubicBezTo>
                    <a:pt x="28782" y="11750"/>
                    <a:pt x="28782" y="11872"/>
                    <a:pt x="28741" y="11954"/>
                  </a:cubicBezTo>
                  <a:lnTo>
                    <a:pt x="28690" y="11954"/>
                  </a:lnTo>
                  <a:cubicBezTo>
                    <a:pt x="28608" y="11872"/>
                    <a:pt x="28567" y="11750"/>
                    <a:pt x="28526" y="11617"/>
                  </a:cubicBezTo>
                  <a:cubicBezTo>
                    <a:pt x="28485" y="11658"/>
                    <a:pt x="28485" y="11658"/>
                    <a:pt x="28434" y="11658"/>
                  </a:cubicBezTo>
                  <a:cubicBezTo>
                    <a:pt x="28485" y="11791"/>
                    <a:pt x="28567" y="11872"/>
                    <a:pt x="28608" y="11954"/>
                  </a:cubicBezTo>
                  <a:cubicBezTo>
                    <a:pt x="28649" y="12005"/>
                    <a:pt x="28649" y="12087"/>
                    <a:pt x="28690" y="12169"/>
                  </a:cubicBezTo>
                  <a:cubicBezTo>
                    <a:pt x="28741" y="12261"/>
                    <a:pt x="28822" y="12383"/>
                    <a:pt x="28863" y="12516"/>
                  </a:cubicBezTo>
                  <a:cubicBezTo>
                    <a:pt x="28904" y="12516"/>
                    <a:pt x="28945" y="12557"/>
                    <a:pt x="28945" y="12598"/>
                  </a:cubicBezTo>
                  <a:lnTo>
                    <a:pt x="28904" y="12598"/>
                  </a:lnTo>
                  <a:cubicBezTo>
                    <a:pt x="28945" y="12639"/>
                    <a:pt x="28945" y="12680"/>
                    <a:pt x="28945" y="12720"/>
                  </a:cubicBezTo>
                  <a:cubicBezTo>
                    <a:pt x="28996" y="12772"/>
                    <a:pt x="29037" y="12772"/>
                    <a:pt x="29037" y="12772"/>
                  </a:cubicBezTo>
                  <a:cubicBezTo>
                    <a:pt x="29078" y="12812"/>
                    <a:pt x="29160" y="12935"/>
                    <a:pt x="29160" y="12976"/>
                  </a:cubicBezTo>
                  <a:cubicBezTo>
                    <a:pt x="29201" y="13109"/>
                    <a:pt x="29160" y="13282"/>
                    <a:pt x="29201" y="13364"/>
                  </a:cubicBezTo>
                  <a:cubicBezTo>
                    <a:pt x="29252" y="13405"/>
                    <a:pt x="29374" y="13446"/>
                    <a:pt x="29415" y="13487"/>
                  </a:cubicBezTo>
                  <a:cubicBezTo>
                    <a:pt x="29456" y="13620"/>
                    <a:pt x="29456" y="13875"/>
                    <a:pt x="29548" y="13916"/>
                  </a:cubicBezTo>
                  <a:lnTo>
                    <a:pt x="29589" y="13916"/>
                  </a:lnTo>
                  <a:lnTo>
                    <a:pt x="29589" y="13875"/>
                  </a:lnTo>
                  <a:cubicBezTo>
                    <a:pt x="29630" y="13875"/>
                    <a:pt x="29630" y="13916"/>
                    <a:pt x="29630" y="13957"/>
                  </a:cubicBezTo>
                  <a:lnTo>
                    <a:pt x="29711" y="13957"/>
                  </a:lnTo>
                  <a:cubicBezTo>
                    <a:pt x="29762" y="13998"/>
                    <a:pt x="29803" y="14049"/>
                    <a:pt x="29844" y="14130"/>
                  </a:cubicBezTo>
                  <a:lnTo>
                    <a:pt x="29885" y="14130"/>
                  </a:lnTo>
                  <a:cubicBezTo>
                    <a:pt x="29926" y="14171"/>
                    <a:pt x="29926" y="14212"/>
                    <a:pt x="29926" y="14212"/>
                  </a:cubicBezTo>
                  <a:cubicBezTo>
                    <a:pt x="30018" y="14253"/>
                    <a:pt x="30100" y="14304"/>
                    <a:pt x="30100" y="14386"/>
                  </a:cubicBezTo>
                  <a:cubicBezTo>
                    <a:pt x="30100" y="14427"/>
                    <a:pt x="30018" y="14427"/>
                    <a:pt x="29967" y="14468"/>
                  </a:cubicBezTo>
                  <a:lnTo>
                    <a:pt x="29967" y="14468"/>
                  </a:lnTo>
                  <a:lnTo>
                    <a:pt x="29967" y="14468"/>
                  </a:lnTo>
                  <a:lnTo>
                    <a:pt x="30100" y="14468"/>
                  </a:lnTo>
                  <a:cubicBezTo>
                    <a:pt x="30100" y="14508"/>
                    <a:pt x="30181" y="14600"/>
                    <a:pt x="30222" y="14641"/>
                  </a:cubicBezTo>
                  <a:lnTo>
                    <a:pt x="30314" y="14641"/>
                  </a:lnTo>
                  <a:cubicBezTo>
                    <a:pt x="30355" y="14641"/>
                    <a:pt x="30396" y="14600"/>
                    <a:pt x="30437" y="14600"/>
                  </a:cubicBezTo>
                  <a:cubicBezTo>
                    <a:pt x="30478" y="14560"/>
                    <a:pt x="30478" y="14600"/>
                    <a:pt x="30529" y="14600"/>
                  </a:cubicBezTo>
                  <a:lnTo>
                    <a:pt x="30570" y="14600"/>
                  </a:lnTo>
                  <a:cubicBezTo>
                    <a:pt x="30610" y="14560"/>
                    <a:pt x="30651" y="14560"/>
                    <a:pt x="30692" y="14508"/>
                  </a:cubicBezTo>
                  <a:lnTo>
                    <a:pt x="30692" y="14508"/>
                  </a:lnTo>
                  <a:cubicBezTo>
                    <a:pt x="30733" y="14508"/>
                    <a:pt x="30733" y="14508"/>
                    <a:pt x="30784" y="14560"/>
                  </a:cubicBezTo>
                  <a:cubicBezTo>
                    <a:pt x="30825" y="14508"/>
                    <a:pt x="30825" y="14508"/>
                    <a:pt x="30866" y="14508"/>
                  </a:cubicBezTo>
                  <a:lnTo>
                    <a:pt x="30989" y="14508"/>
                  </a:lnTo>
                  <a:cubicBezTo>
                    <a:pt x="31080" y="14508"/>
                    <a:pt x="31121" y="14468"/>
                    <a:pt x="31162" y="14427"/>
                  </a:cubicBezTo>
                  <a:lnTo>
                    <a:pt x="31244" y="14427"/>
                  </a:lnTo>
                  <a:lnTo>
                    <a:pt x="31244" y="14468"/>
                  </a:lnTo>
                  <a:lnTo>
                    <a:pt x="31244" y="14508"/>
                  </a:lnTo>
                  <a:cubicBezTo>
                    <a:pt x="31203" y="14560"/>
                    <a:pt x="31244" y="14560"/>
                    <a:pt x="31244" y="14600"/>
                  </a:cubicBezTo>
                  <a:cubicBezTo>
                    <a:pt x="31244" y="14641"/>
                    <a:pt x="31203" y="14641"/>
                    <a:pt x="31203" y="14682"/>
                  </a:cubicBezTo>
                  <a:lnTo>
                    <a:pt x="31203" y="14815"/>
                  </a:lnTo>
                  <a:cubicBezTo>
                    <a:pt x="31162" y="14856"/>
                    <a:pt x="31121" y="14897"/>
                    <a:pt x="31121" y="14938"/>
                  </a:cubicBezTo>
                  <a:cubicBezTo>
                    <a:pt x="31080" y="14978"/>
                    <a:pt x="31080" y="14978"/>
                    <a:pt x="31040" y="15019"/>
                  </a:cubicBezTo>
                  <a:lnTo>
                    <a:pt x="31040" y="15070"/>
                  </a:lnTo>
                  <a:cubicBezTo>
                    <a:pt x="30989" y="15111"/>
                    <a:pt x="30989" y="15152"/>
                    <a:pt x="30948" y="15234"/>
                  </a:cubicBezTo>
                  <a:cubicBezTo>
                    <a:pt x="30948" y="15234"/>
                    <a:pt x="30907" y="15275"/>
                    <a:pt x="30907" y="15326"/>
                  </a:cubicBezTo>
                  <a:cubicBezTo>
                    <a:pt x="30866" y="15448"/>
                    <a:pt x="30733" y="15530"/>
                    <a:pt x="30651" y="15663"/>
                  </a:cubicBezTo>
                  <a:cubicBezTo>
                    <a:pt x="30610" y="15704"/>
                    <a:pt x="30570" y="15745"/>
                    <a:pt x="30529" y="15786"/>
                  </a:cubicBezTo>
                  <a:cubicBezTo>
                    <a:pt x="30396" y="15918"/>
                    <a:pt x="30273" y="15959"/>
                    <a:pt x="30140" y="16041"/>
                  </a:cubicBezTo>
                  <a:cubicBezTo>
                    <a:pt x="30059" y="16174"/>
                    <a:pt x="29926" y="16296"/>
                    <a:pt x="29844" y="16429"/>
                  </a:cubicBezTo>
                  <a:lnTo>
                    <a:pt x="29844" y="16470"/>
                  </a:lnTo>
                  <a:cubicBezTo>
                    <a:pt x="29803" y="16470"/>
                    <a:pt x="29762" y="16511"/>
                    <a:pt x="29711" y="16511"/>
                  </a:cubicBezTo>
                  <a:cubicBezTo>
                    <a:pt x="29711" y="16552"/>
                    <a:pt x="29671" y="16552"/>
                    <a:pt x="29630" y="16603"/>
                  </a:cubicBezTo>
                  <a:cubicBezTo>
                    <a:pt x="29630" y="16726"/>
                    <a:pt x="29548" y="16726"/>
                    <a:pt x="29548" y="16766"/>
                  </a:cubicBezTo>
                  <a:lnTo>
                    <a:pt x="29548" y="16858"/>
                  </a:lnTo>
                  <a:lnTo>
                    <a:pt x="29456" y="16899"/>
                  </a:lnTo>
                  <a:cubicBezTo>
                    <a:pt x="29456" y="16899"/>
                    <a:pt x="29415" y="17063"/>
                    <a:pt x="29415" y="17114"/>
                  </a:cubicBezTo>
                  <a:cubicBezTo>
                    <a:pt x="29456" y="17155"/>
                    <a:pt x="29507" y="17196"/>
                    <a:pt x="29548" y="17236"/>
                  </a:cubicBezTo>
                  <a:cubicBezTo>
                    <a:pt x="29548" y="17277"/>
                    <a:pt x="29507" y="17318"/>
                    <a:pt x="29507" y="17318"/>
                  </a:cubicBezTo>
                  <a:lnTo>
                    <a:pt x="29507" y="17369"/>
                  </a:lnTo>
                  <a:cubicBezTo>
                    <a:pt x="29507" y="17451"/>
                    <a:pt x="29507" y="17574"/>
                    <a:pt x="29548" y="17665"/>
                  </a:cubicBezTo>
                  <a:cubicBezTo>
                    <a:pt x="29589" y="17706"/>
                    <a:pt x="29671" y="17706"/>
                    <a:pt x="29671" y="17788"/>
                  </a:cubicBezTo>
                  <a:cubicBezTo>
                    <a:pt x="29671" y="17829"/>
                    <a:pt x="29671" y="17829"/>
                    <a:pt x="29630" y="17880"/>
                  </a:cubicBezTo>
                  <a:cubicBezTo>
                    <a:pt x="29630" y="17921"/>
                    <a:pt x="29671" y="18003"/>
                    <a:pt x="29671" y="18084"/>
                  </a:cubicBezTo>
                  <a:cubicBezTo>
                    <a:pt x="29671" y="18084"/>
                    <a:pt x="29630" y="18084"/>
                    <a:pt x="29630" y="18135"/>
                  </a:cubicBezTo>
                  <a:cubicBezTo>
                    <a:pt x="29671" y="18176"/>
                    <a:pt x="29671" y="18258"/>
                    <a:pt x="29671" y="18340"/>
                  </a:cubicBezTo>
                  <a:lnTo>
                    <a:pt x="29711" y="18340"/>
                  </a:lnTo>
                  <a:lnTo>
                    <a:pt x="29711" y="18391"/>
                  </a:lnTo>
                  <a:lnTo>
                    <a:pt x="29671" y="18432"/>
                  </a:lnTo>
                  <a:lnTo>
                    <a:pt x="29671" y="18473"/>
                  </a:lnTo>
                  <a:cubicBezTo>
                    <a:pt x="29630" y="18554"/>
                    <a:pt x="29589" y="18646"/>
                    <a:pt x="29507" y="18687"/>
                  </a:cubicBezTo>
                  <a:cubicBezTo>
                    <a:pt x="29415" y="18769"/>
                    <a:pt x="29292" y="18769"/>
                    <a:pt x="29201" y="18810"/>
                  </a:cubicBezTo>
                  <a:cubicBezTo>
                    <a:pt x="29119" y="18902"/>
                    <a:pt x="29078" y="18983"/>
                    <a:pt x="28996" y="19024"/>
                  </a:cubicBezTo>
                  <a:cubicBezTo>
                    <a:pt x="28945" y="19065"/>
                    <a:pt x="28863" y="19106"/>
                    <a:pt x="28822" y="19157"/>
                  </a:cubicBezTo>
                  <a:lnTo>
                    <a:pt x="28822" y="19280"/>
                  </a:lnTo>
                  <a:lnTo>
                    <a:pt x="28863" y="19321"/>
                  </a:lnTo>
                  <a:cubicBezTo>
                    <a:pt x="28863" y="19413"/>
                    <a:pt x="28863" y="19453"/>
                    <a:pt x="28904" y="19535"/>
                  </a:cubicBezTo>
                  <a:lnTo>
                    <a:pt x="28904" y="19535"/>
                  </a:lnTo>
                  <a:cubicBezTo>
                    <a:pt x="28945" y="19576"/>
                    <a:pt x="28945" y="19668"/>
                    <a:pt x="28904" y="19709"/>
                  </a:cubicBezTo>
                  <a:lnTo>
                    <a:pt x="28904" y="19750"/>
                  </a:lnTo>
                  <a:lnTo>
                    <a:pt x="28904" y="19791"/>
                  </a:lnTo>
                  <a:lnTo>
                    <a:pt x="28904" y="19831"/>
                  </a:lnTo>
                  <a:cubicBezTo>
                    <a:pt x="28863" y="19964"/>
                    <a:pt x="28741" y="19964"/>
                    <a:pt x="28608" y="20005"/>
                  </a:cubicBezTo>
                  <a:cubicBezTo>
                    <a:pt x="28567" y="20046"/>
                    <a:pt x="28526" y="20087"/>
                    <a:pt x="28485" y="20128"/>
                  </a:cubicBezTo>
                  <a:lnTo>
                    <a:pt x="28485" y="20128"/>
                  </a:lnTo>
                  <a:cubicBezTo>
                    <a:pt x="28485" y="20179"/>
                    <a:pt x="28526" y="20179"/>
                    <a:pt x="28526" y="20179"/>
                  </a:cubicBezTo>
                  <a:cubicBezTo>
                    <a:pt x="28567" y="20261"/>
                    <a:pt x="28526" y="20383"/>
                    <a:pt x="28485" y="20434"/>
                  </a:cubicBezTo>
                  <a:cubicBezTo>
                    <a:pt x="28485" y="20434"/>
                    <a:pt x="28434" y="20434"/>
                    <a:pt x="28434" y="20475"/>
                  </a:cubicBezTo>
                  <a:lnTo>
                    <a:pt x="28485" y="20516"/>
                  </a:lnTo>
                  <a:cubicBezTo>
                    <a:pt x="28434" y="20598"/>
                    <a:pt x="28353" y="20639"/>
                    <a:pt x="28312" y="20690"/>
                  </a:cubicBezTo>
                  <a:cubicBezTo>
                    <a:pt x="28138" y="20894"/>
                    <a:pt x="28015" y="21109"/>
                    <a:pt x="27801" y="21282"/>
                  </a:cubicBezTo>
                  <a:cubicBezTo>
                    <a:pt x="27760" y="21282"/>
                    <a:pt x="27719" y="21323"/>
                    <a:pt x="27668" y="21364"/>
                  </a:cubicBezTo>
                  <a:cubicBezTo>
                    <a:pt x="27627" y="21405"/>
                    <a:pt x="27504" y="21364"/>
                    <a:pt x="27464" y="21405"/>
                  </a:cubicBezTo>
                  <a:lnTo>
                    <a:pt x="27464" y="21456"/>
                  </a:lnTo>
                  <a:cubicBezTo>
                    <a:pt x="27413" y="21456"/>
                    <a:pt x="27372" y="21456"/>
                    <a:pt x="27372" y="21405"/>
                  </a:cubicBezTo>
                  <a:lnTo>
                    <a:pt x="27290" y="21497"/>
                  </a:lnTo>
                  <a:cubicBezTo>
                    <a:pt x="27249" y="21456"/>
                    <a:pt x="27208" y="21405"/>
                    <a:pt x="27157" y="21405"/>
                  </a:cubicBezTo>
                  <a:cubicBezTo>
                    <a:pt x="27116" y="21456"/>
                    <a:pt x="27116" y="21456"/>
                    <a:pt x="27075" y="21456"/>
                  </a:cubicBezTo>
                  <a:cubicBezTo>
                    <a:pt x="27035" y="21456"/>
                    <a:pt x="26994" y="21405"/>
                    <a:pt x="26953" y="21456"/>
                  </a:cubicBezTo>
                  <a:cubicBezTo>
                    <a:pt x="26902" y="21456"/>
                    <a:pt x="26902" y="21497"/>
                    <a:pt x="26861" y="21497"/>
                  </a:cubicBezTo>
                  <a:cubicBezTo>
                    <a:pt x="26861" y="21538"/>
                    <a:pt x="26820" y="21497"/>
                    <a:pt x="26779" y="21497"/>
                  </a:cubicBezTo>
                  <a:lnTo>
                    <a:pt x="26697" y="21497"/>
                  </a:lnTo>
                  <a:cubicBezTo>
                    <a:pt x="26646" y="21538"/>
                    <a:pt x="26646" y="21538"/>
                    <a:pt x="26605" y="21579"/>
                  </a:cubicBezTo>
                  <a:cubicBezTo>
                    <a:pt x="26565" y="21579"/>
                    <a:pt x="26524" y="21538"/>
                    <a:pt x="26524" y="21538"/>
                  </a:cubicBezTo>
                  <a:lnTo>
                    <a:pt x="26524" y="21497"/>
                  </a:lnTo>
                  <a:lnTo>
                    <a:pt x="26442" y="21497"/>
                  </a:lnTo>
                  <a:lnTo>
                    <a:pt x="26442" y="21456"/>
                  </a:lnTo>
                  <a:lnTo>
                    <a:pt x="26391" y="21456"/>
                  </a:lnTo>
                  <a:lnTo>
                    <a:pt x="26391" y="21497"/>
                  </a:lnTo>
                  <a:lnTo>
                    <a:pt x="26391" y="21497"/>
                  </a:lnTo>
                  <a:lnTo>
                    <a:pt x="26391" y="21456"/>
                  </a:lnTo>
                  <a:lnTo>
                    <a:pt x="26391" y="21405"/>
                  </a:lnTo>
                  <a:cubicBezTo>
                    <a:pt x="26391" y="21364"/>
                    <a:pt x="26309" y="21241"/>
                    <a:pt x="26309" y="21241"/>
                  </a:cubicBezTo>
                  <a:lnTo>
                    <a:pt x="26350" y="21241"/>
                  </a:lnTo>
                  <a:cubicBezTo>
                    <a:pt x="26391" y="21068"/>
                    <a:pt x="26309" y="20986"/>
                    <a:pt x="26268" y="20894"/>
                  </a:cubicBezTo>
                  <a:cubicBezTo>
                    <a:pt x="26227" y="20812"/>
                    <a:pt x="26186" y="20690"/>
                    <a:pt x="26135" y="20557"/>
                  </a:cubicBezTo>
                  <a:cubicBezTo>
                    <a:pt x="26054" y="20516"/>
                    <a:pt x="26013" y="20434"/>
                    <a:pt x="25972" y="20383"/>
                  </a:cubicBezTo>
                  <a:cubicBezTo>
                    <a:pt x="25931" y="20342"/>
                    <a:pt x="25931" y="20261"/>
                    <a:pt x="25880" y="20220"/>
                  </a:cubicBezTo>
                  <a:lnTo>
                    <a:pt x="25931" y="20179"/>
                  </a:lnTo>
                  <a:cubicBezTo>
                    <a:pt x="25880" y="20128"/>
                    <a:pt x="25880" y="20087"/>
                    <a:pt x="25880" y="20046"/>
                  </a:cubicBezTo>
                  <a:cubicBezTo>
                    <a:pt x="25839" y="20046"/>
                    <a:pt x="25880" y="20005"/>
                    <a:pt x="25880" y="19964"/>
                  </a:cubicBezTo>
                  <a:cubicBezTo>
                    <a:pt x="25880" y="19923"/>
                    <a:pt x="25839" y="19923"/>
                    <a:pt x="25839" y="19872"/>
                  </a:cubicBezTo>
                  <a:cubicBezTo>
                    <a:pt x="25839" y="19791"/>
                    <a:pt x="25798" y="19750"/>
                    <a:pt x="25798" y="19668"/>
                  </a:cubicBezTo>
                  <a:cubicBezTo>
                    <a:pt x="25880" y="19576"/>
                    <a:pt x="25717" y="19453"/>
                    <a:pt x="25676" y="19362"/>
                  </a:cubicBezTo>
                  <a:cubicBezTo>
                    <a:pt x="25625" y="19280"/>
                    <a:pt x="25584" y="19157"/>
                    <a:pt x="25543" y="19024"/>
                  </a:cubicBezTo>
                  <a:cubicBezTo>
                    <a:pt x="25502" y="18983"/>
                    <a:pt x="25461" y="18943"/>
                    <a:pt x="25420" y="18902"/>
                  </a:cubicBezTo>
                  <a:cubicBezTo>
                    <a:pt x="25369" y="18769"/>
                    <a:pt x="25420" y="18646"/>
                    <a:pt x="25420" y="18554"/>
                  </a:cubicBezTo>
                  <a:cubicBezTo>
                    <a:pt x="25502" y="18473"/>
                    <a:pt x="25461" y="18299"/>
                    <a:pt x="25543" y="18176"/>
                  </a:cubicBezTo>
                  <a:lnTo>
                    <a:pt x="25584" y="18135"/>
                  </a:lnTo>
                  <a:lnTo>
                    <a:pt x="25584" y="18084"/>
                  </a:lnTo>
                  <a:lnTo>
                    <a:pt x="25625" y="18084"/>
                  </a:lnTo>
                  <a:cubicBezTo>
                    <a:pt x="25676" y="18044"/>
                    <a:pt x="25717" y="17962"/>
                    <a:pt x="25717" y="17880"/>
                  </a:cubicBezTo>
                  <a:lnTo>
                    <a:pt x="25717" y="17747"/>
                  </a:lnTo>
                  <a:cubicBezTo>
                    <a:pt x="25676" y="17665"/>
                    <a:pt x="25543" y="17533"/>
                    <a:pt x="25676" y="17492"/>
                  </a:cubicBezTo>
                  <a:cubicBezTo>
                    <a:pt x="25676" y="17410"/>
                    <a:pt x="25625" y="17369"/>
                    <a:pt x="25584" y="17277"/>
                  </a:cubicBezTo>
                  <a:lnTo>
                    <a:pt x="25584" y="17196"/>
                  </a:lnTo>
                  <a:cubicBezTo>
                    <a:pt x="25543" y="17196"/>
                    <a:pt x="25502" y="17155"/>
                    <a:pt x="25502" y="17114"/>
                  </a:cubicBezTo>
                  <a:cubicBezTo>
                    <a:pt x="25461" y="17063"/>
                    <a:pt x="25502" y="17022"/>
                    <a:pt x="25461" y="16981"/>
                  </a:cubicBezTo>
                  <a:cubicBezTo>
                    <a:pt x="25461" y="16940"/>
                    <a:pt x="25420" y="16858"/>
                    <a:pt x="25420" y="16858"/>
                  </a:cubicBezTo>
                  <a:cubicBezTo>
                    <a:pt x="25369" y="16807"/>
                    <a:pt x="25287" y="16766"/>
                    <a:pt x="25247" y="16685"/>
                  </a:cubicBezTo>
                  <a:cubicBezTo>
                    <a:pt x="25206" y="16644"/>
                    <a:pt x="25206" y="16603"/>
                    <a:pt x="25114" y="16603"/>
                  </a:cubicBezTo>
                  <a:lnTo>
                    <a:pt x="25165" y="16552"/>
                  </a:lnTo>
                  <a:lnTo>
                    <a:pt x="25114" y="16552"/>
                  </a:lnTo>
                  <a:cubicBezTo>
                    <a:pt x="25073" y="16511"/>
                    <a:pt x="25073" y="16470"/>
                    <a:pt x="25032" y="16470"/>
                  </a:cubicBezTo>
                  <a:lnTo>
                    <a:pt x="25032" y="16429"/>
                  </a:lnTo>
                  <a:lnTo>
                    <a:pt x="25073" y="16429"/>
                  </a:lnTo>
                  <a:lnTo>
                    <a:pt x="25032" y="16388"/>
                  </a:lnTo>
                  <a:lnTo>
                    <a:pt x="24991" y="16296"/>
                  </a:lnTo>
                  <a:cubicBezTo>
                    <a:pt x="25032" y="16296"/>
                    <a:pt x="25073" y="16256"/>
                    <a:pt x="25073" y="16174"/>
                  </a:cubicBezTo>
                  <a:lnTo>
                    <a:pt x="25114" y="16174"/>
                  </a:lnTo>
                  <a:lnTo>
                    <a:pt x="25114" y="16174"/>
                  </a:lnTo>
                  <a:cubicBezTo>
                    <a:pt x="25114" y="16133"/>
                    <a:pt x="25073" y="16133"/>
                    <a:pt x="25073" y="16092"/>
                  </a:cubicBezTo>
                  <a:lnTo>
                    <a:pt x="25073" y="16000"/>
                  </a:lnTo>
                  <a:lnTo>
                    <a:pt x="25073" y="16000"/>
                  </a:lnTo>
                  <a:lnTo>
                    <a:pt x="25073" y="16000"/>
                  </a:lnTo>
                  <a:cubicBezTo>
                    <a:pt x="25073" y="15959"/>
                    <a:pt x="25114" y="15918"/>
                    <a:pt x="25114" y="15878"/>
                  </a:cubicBezTo>
                  <a:lnTo>
                    <a:pt x="25114" y="15837"/>
                  </a:lnTo>
                  <a:lnTo>
                    <a:pt x="25114" y="15745"/>
                  </a:lnTo>
                  <a:cubicBezTo>
                    <a:pt x="25114" y="15704"/>
                    <a:pt x="25114" y="15663"/>
                    <a:pt x="25073" y="15622"/>
                  </a:cubicBezTo>
                  <a:lnTo>
                    <a:pt x="25114" y="15622"/>
                  </a:lnTo>
                  <a:lnTo>
                    <a:pt x="25114" y="15622"/>
                  </a:lnTo>
                  <a:lnTo>
                    <a:pt x="25073" y="15581"/>
                  </a:lnTo>
                  <a:cubicBezTo>
                    <a:pt x="24991" y="15581"/>
                    <a:pt x="25032" y="15581"/>
                    <a:pt x="24991" y="15489"/>
                  </a:cubicBezTo>
                  <a:lnTo>
                    <a:pt x="24909" y="15489"/>
                  </a:lnTo>
                  <a:lnTo>
                    <a:pt x="24909" y="15530"/>
                  </a:lnTo>
                  <a:lnTo>
                    <a:pt x="24736" y="15530"/>
                  </a:lnTo>
                  <a:cubicBezTo>
                    <a:pt x="24654" y="15622"/>
                    <a:pt x="24480" y="15530"/>
                    <a:pt x="24439" y="15408"/>
                  </a:cubicBezTo>
                  <a:cubicBezTo>
                    <a:pt x="24480" y="15408"/>
                    <a:pt x="24480" y="15367"/>
                    <a:pt x="24480" y="15367"/>
                  </a:cubicBezTo>
                  <a:lnTo>
                    <a:pt x="24480" y="15367"/>
                  </a:lnTo>
                  <a:lnTo>
                    <a:pt x="24439" y="15367"/>
                  </a:lnTo>
                  <a:lnTo>
                    <a:pt x="24399" y="15326"/>
                  </a:lnTo>
                  <a:cubicBezTo>
                    <a:pt x="24399" y="15275"/>
                    <a:pt x="24266" y="15234"/>
                    <a:pt x="24225" y="15193"/>
                  </a:cubicBezTo>
                  <a:cubicBezTo>
                    <a:pt x="24225" y="15234"/>
                    <a:pt x="24225" y="15234"/>
                    <a:pt x="24184" y="15234"/>
                  </a:cubicBezTo>
                  <a:cubicBezTo>
                    <a:pt x="24092" y="15234"/>
                    <a:pt x="23969" y="15275"/>
                    <a:pt x="23888" y="15275"/>
                  </a:cubicBezTo>
                  <a:cubicBezTo>
                    <a:pt x="23837" y="15275"/>
                    <a:pt x="23837" y="15326"/>
                    <a:pt x="23796" y="15326"/>
                  </a:cubicBezTo>
                  <a:cubicBezTo>
                    <a:pt x="23755" y="15326"/>
                    <a:pt x="23714" y="15367"/>
                    <a:pt x="23673" y="15367"/>
                  </a:cubicBezTo>
                  <a:cubicBezTo>
                    <a:pt x="23581" y="15408"/>
                    <a:pt x="23459" y="15448"/>
                    <a:pt x="23377" y="15489"/>
                  </a:cubicBezTo>
                  <a:cubicBezTo>
                    <a:pt x="23326" y="15489"/>
                    <a:pt x="23244" y="15408"/>
                    <a:pt x="23203" y="15408"/>
                  </a:cubicBezTo>
                  <a:lnTo>
                    <a:pt x="23203" y="15408"/>
                  </a:lnTo>
                  <a:cubicBezTo>
                    <a:pt x="23162" y="15448"/>
                    <a:pt x="23121" y="15408"/>
                    <a:pt x="23070" y="15408"/>
                  </a:cubicBezTo>
                  <a:lnTo>
                    <a:pt x="22907" y="15408"/>
                  </a:lnTo>
                  <a:cubicBezTo>
                    <a:pt x="22815" y="15448"/>
                    <a:pt x="22774" y="15448"/>
                    <a:pt x="22733" y="15448"/>
                  </a:cubicBezTo>
                  <a:cubicBezTo>
                    <a:pt x="22692" y="15489"/>
                    <a:pt x="22611" y="15530"/>
                    <a:pt x="22559" y="15530"/>
                  </a:cubicBezTo>
                  <a:cubicBezTo>
                    <a:pt x="22519" y="15530"/>
                    <a:pt x="22396" y="15489"/>
                    <a:pt x="22396" y="15448"/>
                  </a:cubicBezTo>
                  <a:cubicBezTo>
                    <a:pt x="22263" y="15408"/>
                    <a:pt x="22222" y="15326"/>
                    <a:pt x="22141" y="15275"/>
                  </a:cubicBezTo>
                  <a:cubicBezTo>
                    <a:pt x="22100" y="15234"/>
                    <a:pt x="22049" y="15234"/>
                    <a:pt x="22008" y="15193"/>
                  </a:cubicBezTo>
                  <a:cubicBezTo>
                    <a:pt x="21967" y="15193"/>
                    <a:pt x="21926" y="15111"/>
                    <a:pt x="21844" y="15111"/>
                  </a:cubicBezTo>
                  <a:lnTo>
                    <a:pt x="21844" y="15070"/>
                  </a:lnTo>
                  <a:cubicBezTo>
                    <a:pt x="21793" y="15019"/>
                    <a:pt x="21711" y="14978"/>
                    <a:pt x="21711" y="14938"/>
                  </a:cubicBezTo>
                  <a:lnTo>
                    <a:pt x="21711" y="14938"/>
                  </a:lnTo>
                  <a:lnTo>
                    <a:pt x="21752" y="14897"/>
                  </a:lnTo>
                  <a:lnTo>
                    <a:pt x="21752" y="14897"/>
                  </a:lnTo>
                  <a:lnTo>
                    <a:pt x="21711" y="14897"/>
                  </a:lnTo>
                  <a:lnTo>
                    <a:pt x="21711" y="14856"/>
                  </a:lnTo>
                  <a:cubicBezTo>
                    <a:pt x="21711" y="14815"/>
                    <a:pt x="21671" y="14815"/>
                    <a:pt x="21671" y="14764"/>
                  </a:cubicBezTo>
                  <a:lnTo>
                    <a:pt x="21630" y="14723"/>
                  </a:lnTo>
                  <a:cubicBezTo>
                    <a:pt x="21589" y="14682"/>
                    <a:pt x="21538" y="14682"/>
                    <a:pt x="21497" y="14641"/>
                  </a:cubicBezTo>
                  <a:lnTo>
                    <a:pt x="21497" y="14600"/>
                  </a:lnTo>
                  <a:cubicBezTo>
                    <a:pt x="21456" y="14600"/>
                    <a:pt x="21456" y="14600"/>
                    <a:pt x="21456" y="14560"/>
                  </a:cubicBezTo>
                  <a:lnTo>
                    <a:pt x="21456" y="14560"/>
                  </a:lnTo>
                  <a:lnTo>
                    <a:pt x="21374" y="14508"/>
                  </a:lnTo>
                  <a:cubicBezTo>
                    <a:pt x="21374" y="14468"/>
                    <a:pt x="21415" y="14468"/>
                    <a:pt x="21415" y="14427"/>
                  </a:cubicBezTo>
                  <a:cubicBezTo>
                    <a:pt x="21415" y="14386"/>
                    <a:pt x="21374" y="14427"/>
                    <a:pt x="21333" y="14427"/>
                  </a:cubicBezTo>
                  <a:cubicBezTo>
                    <a:pt x="21282" y="14427"/>
                    <a:pt x="21282" y="14386"/>
                    <a:pt x="21241" y="14386"/>
                  </a:cubicBezTo>
                  <a:lnTo>
                    <a:pt x="21241" y="14386"/>
                  </a:lnTo>
                  <a:cubicBezTo>
                    <a:pt x="21241" y="14345"/>
                    <a:pt x="21201" y="14345"/>
                    <a:pt x="21201" y="14345"/>
                  </a:cubicBezTo>
                  <a:lnTo>
                    <a:pt x="21201" y="14304"/>
                  </a:lnTo>
                  <a:cubicBezTo>
                    <a:pt x="21201" y="14253"/>
                    <a:pt x="21160" y="14212"/>
                    <a:pt x="21201" y="14171"/>
                  </a:cubicBezTo>
                  <a:lnTo>
                    <a:pt x="21241" y="14171"/>
                  </a:lnTo>
                  <a:cubicBezTo>
                    <a:pt x="21241" y="14171"/>
                    <a:pt x="21241" y="14130"/>
                    <a:pt x="21201" y="14130"/>
                  </a:cubicBezTo>
                  <a:cubicBezTo>
                    <a:pt x="21160" y="14130"/>
                    <a:pt x="21160" y="13998"/>
                    <a:pt x="21078" y="13957"/>
                  </a:cubicBezTo>
                  <a:lnTo>
                    <a:pt x="21078" y="13957"/>
                  </a:lnTo>
                  <a:cubicBezTo>
                    <a:pt x="21160" y="13957"/>
                    <a:pt x="21201" y="13875"/>
                    <a:pt x="21241" y="13793"/>
                  </a:cubicBezTo>
                  <a:lnTo>
                    <a:pt x="21241" y="13701"/>
                  </a:lnTo>
                  <a:cubicBezTo>
                    <a:pt x="21282" y="13579"/>
                    <a:pt x="21333" y="13364"/>
                    <a:pt x="21241" y="13282"/>
                  </a:cubicBezTo>
                  <a:cubicBezTo>
                    <a:pt x="21282" y="13231"/>
                    <a:pt x="21282" y="13068"/>
                    <a:pt x="21160" y="13068"/>
                  </a:cubicBezTo>
                  <a:lnTo>
                    <a:pt x="21160" y="13068"/>
                  </a:lnTo>
                  <a:cubicBezTo>
                    <a:pt x="21119" y="13027"/>
                    <a:pt x="21160" y="12935"/>
                    <a:pt x="21160" y="12894"/>
                  </a:cubicBezTo>
                  <a:cubicBezTo>
                    <a:pt x="21201" y="12853"/>
                    <a:pt x="21241" y="12812"/>
                    <a:pt x="21241" y="12812"/>
                  </a:cubicBezTo>
                  <a:cubicBezTo>
                    <a:pt x="21282" y="12720"/>
                    <a:pt x="21333" y="12639"/>
                    <a:pt x="21333" y="12557"/>
                  </a:cubicBezTo>
                  <a:cubicBezTo>
                    <a:pt x="21374" y="12516"/>
                    <a:pt x="21456" y="12516"/>
                    <a:pt x="21456" y="12465"/>
                  </a:cubicBezTo>
                  <a:lnTo>
                    <a:pt x="21456" y="12383"/>
                  </a:lnTo>
                  <a:cubicBezTo>
                    <a:pt x="21497" y="12342"/>
                    <a:pt x="21497" y="12261"/>
                    <a:pt x="21538" y="12210"/>
                  </a:cubicBezTo>
                  <a:cubicBezTo>
                    <a:pt x="21538" y="12169"/>
                    <a:pt x="21630" y="12169"/>
                    <a:pt x="21671" y="12128"/>
                  </a:cubicBezTo>
                  <a:cubicBezTo>
                    <a:pt x="21711" y="12087"/>
                    <a:pt x="21711" y="12005"/>
                    <a:pt x="21752" y="11954"/>
                  </a:cubicBezTo>
                  <a:cubicBezTo>
                    <a:pt x="21793" y="11913"/>
                    <a:pt x="21885" y="11913"/>
                    <a:pt x="21926" y="11913"/>
                  </a:cubicBezTo>
                  <a:cubicBezTo>
                    <a:pt x="22008" y="11872"/>
                    <a:pt x="22141" y="11750"/>
                    <a:pt x="22222" y="11658"/>
                  </a:cubicBezTo>
                  <a:cubicBezTo>
                    <a:pt x="22304" y="11535"/>
                    <a:pt x="22181" y="11494"/>
                    <a:pt x="22222" y="11402"/>
                  </a:cubicBezTo>
                  <a:close/>
                  <a:moveTo>
                    <a:pt x="21538" y="4976"/>
                  </a:moveTo>
                  <a:lnTo>
                    <a:pt x="21538" y="5017"/>
                  </a:lnTo>
                  <a:cubicBezTo>
                    <a:pt x="21538" y="5058"/>
                    <a:pt x="21497" y="5109"/>
                    <a:pt x="21415" y="5058"/>
                  </a:cubicBezTo>
                  <a:cubicBezTo>
                    <a:pt x="21374" y="5109"/>
                    <a:pt x="21282" y="5150"/>
                    <a:pt x="21241" y="5191"/>
                  </a:cubicBezTo>
                  <a:lnTo>
                    <a:pt x="21078" y="5191"/>
                  </a:lnTo>
                  <a:cubicBezTo>
                    <a:pt x="21027" y="5231"/>
                    <a:pt x="21027" y="5313"/>
                    <a:pt x="20904" y="5272"/>
                  </a:cubicBezTo>
                  <a:cubicBezTo>
                    <a:pt x="20823" y="5272"/>
                    <a:pt x="20771" y="5272"/>
                    <a:pt x="20731" y="5231"/>
                  </a:cubicBezTo>
                  <a:cubicBezTo>
                    <a:pt x="20690" y="5231"/>
                    <a:pt x="20690" y="5191"/>
                    <a:pt x="20649" y="5191"/>
                  </a:cubicBezTo>
                  <a:lnTo>
                    <a:pt x="20516" y="5191"/>
                  </a:lnTo>
                  <a:cubicBezTo>
                    <a:pt x="20434" y="5191"/>
                    <a:pt x="20393" y="5191"/>
                    <a:pt x="20353" y="5150"/>
                  </a:cubicBezTo>
                  <a:cubicBezTo>
                    <a:pt x="20393" y="5109"/>
                    <a:pt x="20434" y="5109"/>
                    <a:pt x="20475" y="5017"/>
                  </a:cubicBezTo>
                  <a:cubicBezTo>
                    <a:pt x="20434" y="5017"/>
                    <a:pt x="20393" y="5017"/>
                    <a:pt x="20353" y="4976"/>
                  </a:cubicBezTo>
                  <a:cubicBezTo>
                    <a:pt x="20312" y="4976"/>
                    <a:pt x="20220" y="5017"/>
                    <a:pt x="20179" y="4976"/>
                  </a:cubicBezTo>
                  <a:lnTo>
                    <a:pt x="20179" y="4976"/>
                  </a:lnTo>
                  <a:lnTo>
                    <a:pt x="20179" y="4976"/>
                  </a:lnTo>
                  <a:cubicBezTo>
                    <a:pt x="20220" y="4894"/>
                    <a:pt x="20393" y="4935"/>
                    <a:pt x="20434" y="4894"/>
                  </a:cubicBezTo>
                  <a:lnTo>
                    <a:pt x="20475" y="4853"/>
                  </a:lnTo>
                  <a:lnTo>
                    <a:pt x="20434" y="4802"/>
                  </a:lnTo>
                  <a:cubicBezTo>
                    <a:pt x="20393" y="4802"/>
                    <a:pt x="20393" y="4761"/>
                    <a:pt x="20312" y="4761"/>
                  </a:cubicBezTo>
                  <a:cubicBezTo>
                    <a:pt x="20312" y="4761"/>
                    <a:pt x="20261" y="4761"/>
                    <a:pt x="20220" y="4802"/>
                  </a:cubicBezTo>
                  <a:cubicBezTo>
                    <a:pt x="20179" y="4802"/>
                    <a:pt x="20138" y="4802"/>
                    <a:pt x="20097" y="4761"/>
                  </a:cubicBezTo>
                  <a:lnTo>
                    <a:pt x="20097" y="4721"/>
                  </a:lnTo>
                  <a:lnTo>
                    <a:pt x="20220" y="4721"/>
                  </a:lnTo>
                  <a:lnTo>
                    <a:pt x="20220" y="4721"/>
                  </a:lnTo>
                  <a:cubicBezTo>
                    <a:pt x="20220" y="4680"/>
                    <a:pt x="20179" y="4680"/>
                    <a:pt x="20179" y="4639"/>
                  </a:cubicBezTo>
                  <a:cubicBezTo>
                    <a:pt x="20220" y="4598"/>
                    <a:pt x="20220" y="4639"/>
                    <a:pt x="20261" y="4639"/>
                  </a:cubicBezTo>
                  <a:cubicBezTo>
                    <a:pt x="20261" y="4639"/>
                    <a:pt x="20312" y="4680"/>
                    <a:pt x="20353" y="4639"/>
                  </a:cubicBezTo>
                  <a:lnTo>
                    <a:pt x="20353" y="4639"/>
                  </a:lnTo>
                  <a:cubicBezTo>
                    <a:pt x="20353" y="4598"/>
                    <a:pt x="20312" y="4598"/>
                    <a:pt x="20312" y="4598"/>
                  </a:cubicBezTo>
                  <a:lnTo>
                    <a:pt x="20312" y="4547"/>
                  </a:lnTo>
                  <a:lnTo>
                    <a:pt x="20312" y="4547"/>
                  </a:lnTo>
                  <a:cubicBezTo>
                    <a:pt x="20393" y="4547"/>
                    <a:pt x="20516" y="4598"/>
                    <a:pt x="20516" y="4680"/>
                  </a:cubicBezTo>
                  <a:cubicBezTo>
                    <a:pt x="20516" y="4721"/>
                    <a:pt x="20475" y="4721"/>
                    <a:pt x="20516" y="4761"/>
                  </a:cubicBezTo>
                  <a:cubicBezTo>
                    <a:pt x="20516" y="4761"/>
                    <a:pt x="20516" y="4802"/>
                    <a:pt x="20567" y="4853"/>
                  </a:cubicBezTo>
                  <a:cubicBezTo>
                    <a:pt x="20567" y="4802"/>
                    <a:pt x="20608" y="4802"/>
                    <a:pt x="20608" y="4802"/>
                  </a:cubicBezTo>
                  <a:cubicBezTo>
                    <a:pt x="20649" y="4761"/>
                    <a:pt x="20649" y="4761"/>
                    <a:pt x="20690" y="4761"/>
                  </a:cubicBezTo>
                  <a:lnTo>
                    <a:pt x="20690" y="4639"/>
                  </a:lnTo>
                  <a:lnTo>
                    <a:pt x="20731" y="4639"/>
                  </a:lnTo>
                  <a:lnTo>
                    <a:pt x="20731" y="4639"/>
                  </a:lnTo>
                  <a:cubicBezTo>
                    <a:pt x="20731" y="4680"/>
                    <a:pt x="20771" y="4680"/>
                    <a:pt x="20823" y="4721"/>
                  </a:cubicBezTo>
                  <a:lnTo>
                    <a:pt x="20823" y="4721"/>
                  </a:lnTo>
                  <a:lnTo>
                    <a:pt x="20823" y="4721"/>
                  </a:lnTo>
                  <a:lnTo>
                    <a:pt x="20823" y="4680"/>
                  </a:lnTo>
                  <a:cubicBezTo>
                    <a:pt x="20863" y="4639"/>
                    <a:pt x="20904" y="4639"/>
                    <a:pt x="20945" y="4639"/>
                  </a:cubicBezTo>
                  <a:cubicBezTo>
                    <a:pt x="20945" y="4680"/>
                    <a:pt x="20986" y="4721"/>
                    <a:pt x="21027" y="4721"/>
                  </a:cubicBezTo>
                  <a:cubicBezTo>
                    <a:pt x="21027" y="4680"/>
                    <a:pt x="21027" y="4639"/>
                    <a:pt x="20986" y="4639"/>
                  </a:cubicBezTo>
                  <a:cubicBezTo>
                    <a:pt x="21078" y="4639"/>
                    <a:pt x="21201" y="4680"/>
                    <a:pt x="21241" y="4598"/>
                  </a:cubicBezTo>
                  <a:lnTo>
                    <a:pt x="21241" y="4547"/>
                  </a:lnTo>
                  <a:lnTo>
                    <a:pt x="21333" y="4547"/>
                  </a:lnTo>
                  <a:cubicBezTo>
                    <a:pt x="21374" y="4639"/>
                    <a:pt x="21415" y="4598"/>
                    <a:pt x="21497" y="4639"/>
                  </a:cubicBezTo>
                  <a:lnTo>
                    <a:pt x="21497" y="4680"/>
                  </a:lnTo>
                  <a:lnTo>
                    <a:pt x="21497" y="4721"/>
                  </a:lnTo>
                  <a:lnTo>
                    <a:pt x="21538" y="4761"/>
                  </a:lnTo>
                  <a:lnTo>
                    <a:pt x="21671" y="4761"/>
                  </a:lnTo>
                  <a:cubicBezTo>
                    <a:pt x="21671" y="4802"/>
                    <a:pt x="21671" y="4894"/>
                    <a:pt x="21630" y="4935"/>
                  </a:cubicBezTo>
                  <a:cubicBezTo>
                    <a:pt x="21630" y="4935"/>
                    <a:pt x="21589" y="4976"/>
                    <a:pt x="21538" y="4976"/>
                  </a:cubicBezTo>
                  <a:close/>
                  <a:moveTo>
                    <a:pt x="16858" y="4087"/>
                  </a:moveTo>
                  <a:lnTo>
                    <a:pt x="16817" y="4087"/>
                  </a:lnTo>
                  <a:cubicBezTo>
                    <a:pt x="16777" y="4036"/>
                    <a:pt x="16858" y="4036"/>
                    <a:pt x="16858" y="3995"/>
                  </a:cubicBezTo>
                  <a:cubicBezTo>
                    <a:pt x="16899" y="4036"/>
                    <a:pt x="16858" y="4087"/>
                    <a:pt x="16858" y="4087"/>
                  </a:cubicBezTo>
                  <a:close/>
                  <a:moveTo>
                    <a:pt x="16521" y="3525"/>
                  </a:moveTo>
                  <a:cubicBezTo>
                    <a:pt x="16562" y="3525"/>
                    <a:pt x="16603" y="3576"/>
                    <a:pt x="16562" y="3576"/>
                  </a:cubicBezTo>
                  <a:cubicBezTo>
                    <a:pt x="16521" y="3576"/>
                    <a:pt x="16521" y="3576"/>
                    <a:pt x="16521" y="3525"/>
                  </a:cubicBezTo>
                  <a:lnTo>
                    <a:pt x="16521" y="3525"/>
                  </a:lnTo>
                  <a:close/>
                  <a:moveTo>
                    <a:pt x="16480" y="3658"/>
                  </a:moveTo>
                  <a:lnTo>
                    <a:pt x="16480" y="3617"/>
                  </a:lnTo>
                  <a:lnTo>
                    <a:pt x="16521" y="3617"/>
                  </a:lnTo>
                  <a:cubicBezTo>
                    <a:pt x="16521" y="3658"/>
                    <a:pt x="16562" y="3699"/>
                    <a:pt x="16521" y="3699"/>
                  </a:cubicBezTo>
                  <a:cubicBezTo>
                    <a:pt x="16480" y="3699"/>
                    <a:pt x="16429" y="3699"/>
                    <a:pt x="16480" y="3658"/>
                  </a:cubicBezTo>
                  <a:close/>
                  <a:moveTo>
                    <a:pt x="20220" y="2044"/>
                  </a:moveTo>
                  <a:lnTo>
                    <a:pt x="20138" y="2044"/>
                  </a:lnTo>
                  <a:cubicBezTo>
                    <a:pt x="20097" y="1993"/>
                    <a:pt x="20138" y="1952"/>
                    <a:pt x="20179" y="1952"/>
                  </a:cubicBezTo>
                  <a:cubicBezTo>
                    <a:pt x="20261" y="1952"/>
                    <a:pt x="20261" y="1952"/>
                    <a:pt x="20312" y="1993"/>
                  </a:cubicBezTo>
                  <a:lnTo>
                    <a:pt x="20261" y="1993"/>
                  </a:lnTo>
                  <a:cubicBezTo>
                    <a:pt x="20261" y="2044"/>
                    <a:pt x="20261" y="2044"/>
                    <a:pt x="20220" y="2044"/>
                  </a:cubicBezTo>
                  <a:close/>
                  <a:moveTo>
                    <a:pt x="20353" y="3106"/>
                  </a:moveTo>
                  <a:lnTo>
                    <a:pt x="20353" y="3106"/>
                  </a:lnTo>
                  <a:lnTo>
                    <a:pt x="20312" y="3147"/>
                  </a:lnTo>
                  <a:lnTo>
                    <a:pt x="20261" y="3147"/>
                  </a:lnTo>
                  <a:lnTo>
                    <a:pt x="20220" y="3147"/>
                  </a:lnTo>
                  <a:cubicBezTo>
                    <a:pt x="20220" y="3188"/>
                    <a:pt x="20179" y="3188"/>
                    <a:pt x="20179" y="3188"/>
                  </a:cubicBezTo>
                  <a:lnTo>
                    <a:pt x="20097" y="3229"/>
                  </a:lnTo>
                  <a:lnTo>
                    <a:pt x="20138" y="3147"/>
                  </a:lnTo>
                  <a:lnTo>
                    <a:pt x="20138" y="3106"/>
                  </a:lnTo>
                  <a:cubicBezTo>
                    <a:pt x="20179" y="3065"/>
                    <a:pt x="20220" y="3065"/>
                    <a:pt x="20220" y="3065"/>
                  </a:cubicBezTo>
                  <a:cubicBezTo>
                    <a:pt x="20261" y="3014"/>
                    <a:pt x="20312" y="2973"/>
                    <a:pt x="20312" y="2973"/>
                  </a:cubicBezTo>
                  <a:lnTo>
                    <a:pt x="20312" y="2973"/>
                  </a:lnTo>
                  <a:cubicBezTo>
                    <a:pt x="20353" y="2973"/>
                    <a:pt x="20434" y="3014"/>
                    <a:pt x="20434" y="3065"/>
                  </a:cubicBezTo>
                  <a:cubicBezTo>
                    <a:pt x="20393" y="3065"/>
                    <a:pt x="20393" y="3106"/>
                    <a:pt x="20353" y="3106"/>
                  </a:cubicBezTo>
                  <a:lnTo>
                    <a:pt x="20353" y="3106"/>
                  </a:lnTo>
                  <a:close/>
                  <a:moveTo>
                    <a:pt x="20863" y="3106"/>
                  </a:moveTo>
                  <a:lnTo>
                    <a:pt x="20904" y="3147"/>
                  </a:lnTo>
                  <a:lnTo>
                    <a:pt x="20904" y="3147"/>
                  </a:lnTo>
                  <a:lnTo>
                    <a:pt x="20863" y="3147"/>
                  </a:lnTo>
                  <a:lnTo>
                    <a:pt x="20863" y="3147"/>
                  </a:lnTo>
                  <a:lnTo>
                    <a:pt x="20863" y="3147"/>
                  </a:lnTo>
                  <a:lnTo>
                    <a:pt x="20863" y="3147"/>
                  </a:lnTo>
                  <a:lnTo>
                    <a:pt x="20863" y="3147"/>
                  </a:lnTo>
                  <a:cubicBezTo>
                    <a:pt x="20863" y="3188"/>
                    <a:pt x="20731" y="3188"/>
                    <a:pt x="20771" y="3229"/>
                  </a:cubicBezTo>
                  <a:cubicBezTo>
                    <a:pt x="20771" y="3270"/>
                    <a:pt x="20823" y="3270"/>
                    <a:pt x="20823" y="3270"/>
                  </a:cubicBezTo>
                  <a:lnTo>
                    <a:pt x="20823" y="3270"/>
                  </a:lnTo>
                  <a:cubicBezTo>
                    <a:pt x="20771" y="3270"/>
                    <a:pt x="20771" y="3321"/>
                    <a:pt x="20731" y="3321"/>
                  </a:cubicBezTo>
                  <a:lnTo>
                    <a:pt x="20771" y="3321"/>
                  </a:lnTo>
                  <a:cubicBezTo>
                    <a:pt x="20771" y="3362"/>
                    <a:pt x="20731" y="3362"/>
                    <a:pt x="20731" y="3362"/>
                  </a:cubicBezTo>
                  <a:lnTo>
                    <a:pt x="20731" y="3403"/>
                  </a:lnTo>
                  <a:lnTo>
                    <a:pt x="20690" y="3443"/>
                  </a:lnTo>
                  <a:lnTo>
                    <a:pt x="20731" y="3484"/>
                  </a:lnTo>
                  <a:lnTo>
                    <a:pt x="20690" y="3484"/>
                  </a:lnTo>
                  <a:lnTo>
                    <a:pt x="20690" y="3525"/>
                  </a:lnTo>
                  <a:lnTo>
                    <a:pt x="20649" y="3525"/>
                  </a:lnTo>
                  <a:lnTo>
                    <a:pt x="20649" y="3576"/>
                  </a:lnTo>
                  <a:lnTo>
                    <a:pt x="20608" y="3576"/>
                  </a:lnTo>
                  <a:lnTo>
                    <a:pt x="20608" y="3576"/>
                  </a:lnTo>
                  <a:lnTo>
                    <a:pt x="20608" y="3576"/>
                  </a:lnTo>
                  <a:cubicBezTo>
                    <a:pt x="20608" y="3617"/>
                    <a:pt x="20567" y="3658"/>
                    <a:pt x="20516" y="3658"/>
                  </a:cubicBezTo>
                  <a:lnTo>
                    <a:pt x="20475" y="3699"/>
                  </a:lnTo>
                  <a:lnTo>
                    <a:pt x="20434" y="3699"/>
                  </a:lnTo>
                  <a:cubicBezTo>
                    <a:pt x="20434" y="3740"/>
                    <a:pt x="20393" y="3740"/>
                    <a:pt x="20393" y="3740"/>
                  </a:cubicBezTo>
                  <a:cubicBezTo>
                    <a:pt x="20353" y="3781"/>
                    <a:pt x="20312" y="3781"/>
                    <a:pt x="20312" y="3781"/>
                  </a:cubicBezTo>
                  <a:cubicBezTo>
                    <a:pt x="20261" y="3781"/>
                    <a:pt x="20312" y="3832"/>
                    <a:pt x="20261" y="3832"/>
                  </a:cubicBezTo>
                  <a:lnTo>
                    <a:pt x="20179" y="3832"/>
                  </a:lnTo>
                  <a:lnTo>
                    <a:pt x="20179" y="3832"/>
                  </a:lnTo>
                  <a:lnTo>
                    <a:pt x="20220" y="3873"/>
                  </a:lnTo>
                  <a:cubicBezTo>
                    <a:pt x="20220" y="3913"/>
                    <a:pt x="20179" y="3913"/>
                    <a:pt x="20138" y="3913"/>
                  </a:cubicBezTo>
                  <a:cubicBezTo>
                    <a:pt x="20138" y="3873"/>
                    <a:pt x="20138" y="3873"/>
                    <a:pt x="20097" y="3873"/>
                  </a:cubicBezTo>
                  <a:lnTo>
                    <a:pt x="20097" y="3873"/>
                  </a:lnTo>
                  <a:cubicBezTo>
                    <a:pt x="20097" y="3913"/>
                    <a:pt x="20138" y="3913"/>
                    <a:pt x="20138" y="3913"/>
                  </a:cubicBezTo>
                  <a:cubicBezTo>
                    <a:pt x="20138" y="3954"/>
                    <a:pt x="20056" y="3954"/>
                    <a:pt x="20056" y="3954"/>
                  </a:cubicBezTo>
                  <a:cubicBezTo>
                    <a:pt x="20005" y="3954"/>
                    <a:pt x="20005" y="3913"/>
                    <a:pt x="19964" y="3913"/>
                  </a:cubicBezTo>
                  <a:lnTo>
                    <a:pt x="19923" y="3913"/>
                  </a:lnTo>
                  <a:cubicBezTo>
                    <a:pt x="19883" y="3913"/>
                    <a:pt x="19801" y="3913"/>
                    <a:pt x="19801" y="3873"/>
                  </a:cubicBezTo>
                  <a:lnTo>
                    <a:pt x="19801" y="3873"/>
                  </a:lnTo>
                  <a:lnTo>
                    <a:pt x="19801" y="3913"/>
                  </a:lnTo>
                  <a:cubicBezTo>
                    <a:pt x="19801" y="3913"/>
                    <a:pt x="19883" y="3913"/>
                    <a:pt x="19883" y="3954"/>
                  </a:cubicBezTo>
                  <a:lnTo>
                    <a:pt x="19842" y="3954"/>
                  </a:lnTo>
                  <a:lnTo>
                    <a:pt x="19842" y="3954"/>
                  </a:lnTo>
                  <a:cubicBezTo>
                    <a:pt x="19883" y="3995"/>
                    <a:pt x="19883" y="3954"/>
                    <a:pt x="19883" y="3995"/>
                  </a:cubicBezTo>
                  <a:cubicBezTo>
                    <a:pt x="19923" y="3995"/>
                    <a:pt x="19883" y="4036"/>
                    <a:pt x="19883" y="4036"/>
                  </a:cubicBezTo>
                  <a:lnTo>
                    <a:pt x="19883" y="4087"/>
                  </a:lnTo>
                  <a:cubicBezTo>
                    <a:pt x="19842" y="4128"/>
                    <a:pt x="19801" y="4128"/>
                    <a:pt x="19801" y="4128"/>
                  </a:cubicBezTo>
                  <a:lnTo>
                    <a:pt x="19801" y="4169"/>
                  </a:lnTo>
                  <a:lnTo>
                    <a:pt x="19750" y="4210"/>
                  </a:lnTo>
                  <a:lnTo>
                    <a:pt x="19750" y="4291"/>
                  </a:lnTo>
                  <a:lnTo>
                    <a:pt x="19801" y="4291"/>
                  </a:lnTo>
                  <a:cubicBezTo>
                    <a:pt x="19801" y="4343"/>
                    <a:pt x="19750" y="4343"/>
                    <a:pt x="19750" y="4343"/>
                  </a:cubicBezTo>
                  <a:lnTo>
                    <a:pt x="19750" y="4343"/>
                  </a:lnTo>
                  <a:lnTo>
                    <a:pt x="19801" y="4383"/>
                  </a:lnTo>
                  <a:lnTo>
                    <a:pt x="19750" y="4424"/>
                  </a:lnTo>
                  <a:cubicBezTo>
                    <a:pt x="19750" y="4465"/>
                    <a:pt x="19709" y="4506"/>
                    <a:pt x="19709" y="4547"/>
                  </a:cubicBezTo>
                  <a:lnTo>
                    <a:pt x="19668" y="4547"/>
                  </a:lnTo>
                  <a:lnTo>
                    <a:pt x="19627" y="4547"/>
                  </a:lnTo>
                  <a:lnTo>
                    <a:pt x="19627" y="4547"/>
                  </a:lnTo>
                  <a:lnTo>
                    <a:pt x="19494" y="4547"/>
                  </a:lnTo>
                  <a:cubicBezTo>
                    <a:pt x="19494" y="4598"/>
                    <a:pt x="19586" y="4598"/>
                    <a:pt x="19586" y="4598"/>
                  </a:cubicBezTo>
                  <a:lnTo>
                    <a:pt x="19545" y="4639"/>
                  </a:lnTo>
                  <a:lnTo>
                    <a:pt x="19545" y="4680"/>
                  </a:lnTo>
                  <a:cubicBezTo>
                    <a:pt x="19545" y="4721"/>
                    <a:pt x="19453" y="4680"/>
                    <a:pt x="19453" y="4680"/>
                  </a:cubicBezTo>
                  <a:lnTo>
                    <a:pt x="19413" y="4680"/>
                  </a:lnTo>
                  <a:lnTo>
                    <a:pt x="19453" y="4721"/>
                  </a:lnTo>
                  <a:cubicBezTo>
                    <a:pt x="19413" y="4721"/>
                    <a:pt x="19413" y="4761"/>
                    <a:pt x="19372" y="4761"/>
                  </a:cubicBezTo>
                  <a:lnTo>
                    <a:pt x="19372" y="4761"/>
                  </a:lnTo>
                  <a:lnTo>
                    <a:pt x="19331" y="4721"/>
                  </a:lnTo>
                  <a:lnTo>
                    <a:pt x="19331" y="4721"/>
                  </a:lnTo>
                  <a:cubicBezTo>
                    <a:pt x="19331" y="4761"/>
                    <a:pt x="19331" y="4802"/>
                    <a:pt x="19290" y="4802"/>
                  </a:cubicBezTo>
                  <a:lnTo>
                    <a:pt x="19290" y="4853"/>
                  </a:lnTo>
                  <a:lnTo>
                    <a:pt x="19290" y="4853"/>
                  </a:lnTo>
                  <a:lnTo>
                    <a:pt x="19239" y="4853"/>
                  </a:lnTo>
                  <a:cubicBezTo>
                    <a:pt x="19198" y="4802"/>
                    <a:pt x="19239" y="4802"/>
                    <a:pt x="19239" y="4802"/>
                  </a:cubicBezTo>
                  <a:lnTo>
                    <a:pt x="19239" y="4761"/>
                  </a:lnTo>
                  <a:lnTo>
                    <a:pt x="19239" y="4721"/>
                  </a:lnTo>
                  <a:cubicBezTo>
                    <a:pt x="19290" y="4680"/>
                    <a:pt x="19290" y="4680"/>
                    <a:pt x="19290" y="4639"/>
                  </a:cubicBezTo>
                  <a:cubicBezTo>
                    <a:pt x="19239" y="4680"/>
                    <a:pt x="19198" y="4639"/>
                    <a:pt x="19157" y="4639"/>
                  </a:cubicBezTo>
                  <a:cubicBezTo>
                    <a:pt x="19198" y="4680"/>
                    <a:pt x="19198" y="4680"/>
                    <a:pt x="19157" y="4680"/>
                  </a:cubicBezTo>
                  <a:lnTo>
                    <a:pt x="19198" y="4721"/>
                  </a:lnTo>
                  <a:lnTo>
                    <a:pt x="19198" y="4721"/>
                  </a:lnTo>
                  <a:cubicBezTo>
                    <a:pt x="19198" y="4721"/>
                    <a:pt x="19157" y="4761"/>
                    <a:pt x="19116" y="4761"/>
                  </a:cubicBezTo>
                  <a:lnTo>
                    <a:pt x="19116" y="4761"/>
                  </a:lnTo>
                  <a:cubicBezTo>
                    <a:pt x="19116" y="4802"/>
                    <a:pt x="19239" y="4802"/>
                    <a:pt x="19157" y="4853"/>
                  </a:cubicBezTo>
                  <a:lnTo>
                    <a:pt x="19157" y="4853"/>
                  </a:lnTo>
                  <a:cubicBezTo>
                    <a:pt x="19116" y="4894"/>
                    <a:pt x="19157" y="4894"/>
                    <a:pt x="19116" y="4894"/>
                  </a:cubicBezTo>
                  <a:cubicBezTo>
                    <a:pt x="19116" y="4935"/>
                    <a:pt x="19075" y="4935"/>
                    <a:pt x="19035" y="4935"/>
                  </a:cubicBezTo>
                  <a:lnTo>
                    <a:pt x="19035" y="4894"/>
                  </a:lnTo>
                  <a:lnTo>
                    <a:pt x="18983" y="4894"/>
                  </a:lnTo>
                  <a:lnTo>
                    <a:pt x="18983" y="4894"/>
                  </a:lnTo>
                  <a:lnTo>
                    <a:pt x="18983" y="4894"/>
                  </a:lnTo>
                  <a:lnTo>
                    <a:pt x="18983" y="4935"/>
                  </a:lnTo>
                  <a:lnTo>
                    <a:pt x="18983" y="4935"/>
                  </a:lnTo>
                  <a:lnTo>
                    <a:pt x="18983" y="4935"/>
                  </a:lnTo>
                  <a:lnTo>
                    <a:pt x="18943" y="4935"/>
                  </a:lnTo>
                  <a:lnTo>
                    <a:pt x="18943" y="4894"/>
                  </a:lnTo>
                  <a:lnTo>
                    <a:pt x="18943" y="4935"/>
                  </a:lnTo>
                  <a:cubicBezTo>
                    <a:pt x="18902" y="4976"/>
                    <a:pt x="18902" y="4976"/>
                    <a:pt x="18861" y="4976"/>
                  </a:cubicBezTo>
                  <a:lnTo>
                    <a:pt x="18861" y="4976"/>
                  </a:lnTo>
                  <a:lnTo>
                    <a:pt x="18861" y="4976"/>
                  </a:lnTo>
                  <a:lnTo>
                    <a:pt x="18943" y="4976"/>
                  </a:lnTo>
                  <a:cubicBezTo>
                    <a:pt x="18983" y="5017"/>
                    <a:pt x="18943" y="5058"/>
                    <a:pt x="18943" y="5109"/>
                  </a:cubicBezTo>
                  <a:lnTo>
                    <a:pt x="18861" y="5109"/>
                  </a:lnTo>
                  <a:cubicBezTo>
                    <a:pt x="18820" y="5109"/>
                    <a:pt x="18820" y="5058"/>
                    <a:pt x="18728" y="5109"/>
                  </a:cubicBezTo>
                  <a:lnTo>
                    <a:pt x="18728" y="5109"/>
                  </a:lnTo>
                  <a:cubicBezTo>
                    <a:pt x="18728" y="5191"/>
                    <a:pt x="18779" y="5150"/>
                    <a:pt x="18820" y="5191"/>
                  </a:cubicBezTo>
                  <a:lnTo>
                    <a:pt x="18861" y="5191"/>
                  </a:lnTo>
                  <a:lnTo>
                    <a:pt x="18861" y="5231"/>
                  </a:lnTo>
                  <a:lnTo>
                    <a:pt x="18902" y="5231"/>
                  </a:lnTo>
                  <a:lnTo>
                    <a:pt x="18861" y="5272"/>
                  </a:lnTo>
                  <a:lnTo>
                    <a:pt x="18902" y="5272"/>
                  </a:lnTo>
                  <a:lnTo>
                    <a:pt x="18902" y="5272"/>
                  </a:lnTo>
                  <a:cubicBezTo>
                    <a:pt x="18861" y="5272"/>
                    <a:pt x="18861" y="5272"/>
                    <a:pt x="18861" y="5313"/>
                  </a:cubicBezTo>
                  <a:lnTo>
                    <a:pt x="18779" y="5313"/>
                  </a:lnTo>
                  <a:lnTo>
                    <a:pt x="18728" y="5364"/>
                  </a:lnTo>
                  <a:lnTo>
                    <a:pt x="18779" y="5364"/>
                  </a:lnTo>
                  <a:lnTo>
                    <a:pt x="18820" y="5364"/>
                  </a:lnTo>
                  <a:lnTo>
                    <a:pt x="18861" y="5405"/>
                  </a:lnTo>
                  <a:lnTo>
                    <a:pt x="18902" y="5405"/>
                  </a:lnTo>
                  <a:cubicBezTo>
                    <a:pt x="18902" y="5446"/>
                    <a:pt x="18943" y="5446"/>
                    <a:pt x="18902" y="5446"/>
                  </a:cubicBezTo>
                  <a:lnTo>
                    <a:pt x="18861" y="5487"/>
                  </a:lnTo>
                  <a:lnTo>
                    <a:pt x="18820" y="5487"/>
                  </a:lnTo>
                  <a:lnTo>
                    <a:pt x="18728" y="5487"/>
                  </a:lnTo>
                  <a:lnTo>
                    <a:pt x="18728" y="5487"/>
                  </a:lnTo>
                  <a:lnTo>
                    <a:pt x="18779" y="5487"/>
                  </a:lnTo>
                  <a:lnTo>
                    <a:pt x="18820" y="5487"/>
                  </a:lnTo>
                  <a:lnTo>
                    <a:pt x="18902" y="5487"/>
                  </a:lnTo>
                  <a:lnTo>
                    <a:pt x="18902" y="5528"/>
                  </a:lnTo>
                  <a:lnTo>
                    <a:pt x="18861" y="5528"/>
                  </a:lnTo>
                  <a:lnTo>
                    <a:pt x="18820" y="5569"/>
                  </a:lnTo>
                  <a:lnTo>
                    <a:pt x="18820" y="5569"/>
                  </a:lnTo>
                  <a:lnTo>
                    <a:pt x="18779" y="5569"/>
                  </a:lnTo>
                  <a:lnTo>
                    <a:pt x="18779" y="5569"/>
                  </a:lnTo>
                  <a:lnTo>
                    <a:pt x="18820" y="5620"/>
                  </a:lnTo>
                  <a:lnTo>
                    <a:pt x="18820" y="5620"/>
                  </a:lnTo>
                  <a:lnTo>
                    <a:pt x="18728" y="5620"/>
                  </a:lnTo>
                  <a:lnTo>
                    <a:pt x="18728" y="5620"/>
                  </a:lnTo>
                  <a:cubicBezTo>
                    <a:pt x="18728" y="5620"/>
                    <a:pt x="18779" y="5660"/>
                    <a:pt x="18820" y="5660"/>
                  </a:cubicBezTo>
                  <a:lnTo>
                    <a:pt x="18779" y="5660"/>
                  </a:lnTo>
                  <a:lnTo>
                    <a:pt x="18779" y="5660"/>
                  </a:lnTo>
                  <a:lnTo>
                    <a:pt x="18687" y="5660"/>
                  </a:lnTo>
                  <a:lnTo>
                    <a:pt x="18687" y="5660"/>
                  </a:lnTo>
                  <a:cubicBezTo>
                    <a:pt x="18687" y="5660"/>
                    <a:pt x="18687" y="5701"/>
                    <a:pt x="18728" y="5701"/>
                  </a:cubicBezTo>
                  <a:lnTo>
                    <a:pt x="18728" y="5742"/>
                  </a:lnTo>
                  <a:lnTo>
                    <a:pt x="18728" y="5742"/>
                  </a:lnTo>
                  <a:cubicBezTo>
                    <a:pt x="18728" y="5742"/>
                    <a:pt x="18687" y="5742"/>
                    <a:pt x="18687" y="5783"/>
                  </a:cubicBezTo>
                  <a:cubicBezTo>
                    <a:pt x="18646" y="5783"/>
                    <a:pt x="18646" y="5783"/>
                    <a:pt x="18605" y="5824"/>
                  </a:cubicBezTo>
                  <a:lnTo>
                    <a:pt x="18646" y="5875"/>
                  </a:lnTo>
                  <a:lnTo>
                    <a:pt x="18687" y="5875"/>
                  </a:lnTo>
                  <a:lnTo>
                    <a:pt x="18687" y="5875"/>
                  </a:lnTo>
                  <a:lnTo>
                    <a:pt x="18687" y="5875"/>
                  </a:lnTo>
                  <a:cubicBezTo>
                    <a:pt x="18687" y="5916"/>
                    <a:pt x="18646" y="5875"/>
                    <a:pt x="18646" y="5875"/>
                  </a:cubicBezTo>
                  <a:lnTo>
                    <a:pt x="18565" y="5875"/>
                  </a:lnTo>
                  <a:cubicBezTo>
                    <a:pt x="18605" y="5916"/>
                    <a:pt x="18646" y="5916"/>
                    <a:pt x="18687" y="5916"/>
                  </a:cubicBezTo>
                  <a:cubicBezTo>
                    <a:pt x="18687" y="5957"/>
                    <a:pt x="18728" y="5957"/>
                    <a:pt x="18779" y="5998"/>
                  </a:cubicBezTo>
                  <a:cubicBezTo>
                    <a:pt x="18728" y="6039"/>
                    <a:pt x="18728" y="6039"/>
                    <a:pt x="18687" y="6079"/>
                  </a:cubicBezTo>
                  <a:lnTo>
                    <a:pt x="18687" y="6079"/>
                  </a:lnTo>
                  <a:lnTo>
                    <a:pt x="18728" y="6079"/>
                  </a:lnTo>
                  <a:lnTo>
                    <a:pt x="18728" y="6079"/>
                  </a:lnTo>
                  <a:cubicBezTo>
                    <a:pt x="18728" y="6079"/>
                    <a:pt x="18728" y="6130"/>
                    <a:pt x="18687" y="6130"/>
                  </a:cubicBezTo>
                  <a:lnTo>
                    <a:pt x="18687" y="6171"/>
                  </a:lnTo>
                  <a:lnTo>
                    <a:pt x="18687" y="6212"/>
                  </a:lnTo>
                  <a:cubicBezTo>
                    <a:pt x="18646" y="6171"/>
                    <a:pt x="18605" y="6171"/>
                    <a:pt x="18565" y="6212"/>
                  </a:cubicBezTo>
                  <a:lnTo>
                    <a:pt x="18565" y="6212"/>
                  </a:lnTo>
                  <a:cubicBezTo>
                    <a:pt x="18605" y="6253"/>
                    <a:pt x="18646" y="6212"/>
                    <a:pt x="18687" y="6253"/>
                  </a:cubicBezTo>
                  <a:lnTo>
                    <a:pt x="18687" y="6253"/>
                  </a:lnTo>
                  <a:cubicBezTo>
                    <a:pt x="18646" y="6253"/>
                    <a:pt x="18687" y="6253"/>
                    <a:pt x="18646" y="6294"/>
                  </a:cubicBezTo>
                  <a:cubicBezTo>
                    <a:pt x="18646" y="6294"/>
                    <a:pt x="18605" y="6294"/>
                    <a:pt x="18605" y="6335"/>
                  </a:cubicBezTo>
                  <a:lnTo>
                    <a:pt x="18605" y="6335"/>
                  </a:lnTo>
                  <a:lnTo>
                    <a:pt x="18646" y="6335"/>
                  </a:lnTo>
                  <a:lnTo>
                    <a:pt x="18565" y="6335"/>
                  </a:lnTo>
                  <a:cubicBezTo>
                    <a:pt x="18565" y="6386"/>
                    <a:pt x="18605" y="6386"/>
                    <a:pt x="18646" y="6386"/>
                  </a:cubicBezTo>
                  <a:lnTo>
                    <a:pt x="18687" y="6386"/>
                  </a:lnTo>
                  <a:lnTo>
                    <a:pt x="18728" y="6386"/>
                  </a:lnTo>
                  <a:cubicBezTo>
                    <a:pt x="18728" y="6386"/>
                    <a:pt x="18565" y="6427"/>
                    <a:pt x="18524" y="6468"/>
                  </a:cubicBezTo>
                  <a:cubicBezTo>
                    <a:pt x="18524" y="6468"/>
                    <a:pt x="18565" y="6509"/>
                    <a:pt x="18605" y="6468"/>
                  </a:cubicBezTo>
                  <a:lnTo>
                    <a:pt x="18646" y="6468"/>
                  </a:lnTo>
                  <a:cubicBezTo>
                    <a:pt x="18605" y="6468"/>
                    <a:pt x="18687" y="6468"/>
                    <a:pt x="18646" y="6509"/>
                  </a:cubicBezTo>
                  <a:lnTo>
                    <a:pt x="18646" y="6549"/>
                  </a:lnTo>
                  <a:lnTo>
                    <a:pt x="18605" y="6549"/>
                  </a:lnTo>
                  <a:lnTo>
                    <a:pt x="18524" y="6549"/>
                  </a:lnTo>
                  <a:cubicBezTo>
                    <a:pt x="18524" y="6549"/>
                    <a:pt x="18473" y="6509"/>
                    <a:pt x="18432" y="6509"/>
                  </a:cubicBezTo>
                  <a:cubicBezTo>
                    <a:pt x="18391" y="6549"/>
                    <a:pt x="18391" y="6590"/>
                    <a:pt x="18391" y="6590"/>
                  </a:cubicBezTo>
                  <a:lnTo>
                    <a:pt x="18350" y="6590"/>
                  </a:lnTo>
                  <a:lnTo>
                    <a:pt x="18309" y="6590"/>
                  </a:lnTo>
                  <a:lnTo>
                    <a:pt x="18268" y="6590"/>
                  </a:lnTo>
                  <a:lnTo>
                    <a:pt x="18217" y="6590"/>
                  </a:lnTo>
                  <a:cubicBezTo>
                    <a:pt x="18176" y="6549"/>
                    <a:pt x="18309" y="6509"/>
                    <a:pt x="18268" y="6509"/>
                  </a:cubicBezTo>
                  <a:lnTo>
                    <a:pt x="18268" y="6509"/>
                  </a:lnTo>
                  <a:cubicBezTo>
                    <a:pt x="18268" y="6468"/>
                    <a:pt x="18268" y="6468"/>
                    <a:pt x="18309" y="6427"/>
                  </a:cubicBezTo>
                  <a:lnTo>
                    <a:pt x="18268" y="6468"/>
                  </a:lnTo>
                  <a:lnTo>
                    <a:pt x="18217" y="6509"/>
                  </a:lnTo>
                  <a:cubicBezTo>
                    <a:pt x="18176" y="6468"/>
                    <a:pt x="18217" y="6468"/>
                    <a:pt x="18217" y="6427"/>
                  </a:cubicBezTo>
                  <a:lnTo>
                    <a:pt x="18176" y="6427"/>
                  </a:lnTo>
                  <a:cubicBezTo>
                    <a:pt x="18135" y="6468"/>
                    <a:pt x="18176" y="6468"/>
                    <a:pt x="18135" y="6509"/>
                  </a:cubicBezTo>
                  <a:lnTo>
                    <a:pt x="18135" y="6509"/>
                  </a:lnTo>
                  <a:lnTo>
                    <a:pt x="18095" y="6468"/>
                  </a:lnTo>
                  <a:lnTo>
                    <a:pt x="18054" y="6468"/>
                  </a:lnTo>
                  <a:lnTo>
                    <a:pt x="18054" y="6468"/>
                  </a:lnTo>
                  <a:cubicBezTo>
                    <a:pt x="18054" y="6468"/>
                    <a:pt x="18095" y="6468"/>
                    <a:pt x="18095" y="6427"/>
                  </a:cubicBezTo>
                  <a:lnTo>
                    <a:pt x="18135" y="6427"/>
                  </a:lnTo>
                  <a:cubicBezTo>
                    <a:pt x="18135" y="6386"/>
                    <a:pt x="18176" y="6386"/>
                    <a:pt x="18176" y="6386"/>
                  </a:cubicBezTo>
                  <a:lnTo>
                    <a:pt x="18135" y="6335"/>
                  </a:lnTo>
                  <a:lnTo>
                    <a:pt x="18135" y="6335"/>
                  </a:lnTo>
                  <a:lnTo>
                    <a:pt x="18095" y="6335"/>
                  </a:lnTo>
                  <a:lnTo>
                    <a:pt x="18054" y="6386"/>
                  </a:lnTo>
                  <a:lnTo>
                    <a:pt x="18013" y="6386"/>
                  </a:lnTo>
                  <a:cubicBezTo>
                    <a:pt x="18013" y="6386"/>
                    <a:pt x="18054" y="6335"/>
                    <a:pt x="18095" y="6335"/>
                  </a:cubicBezTo>
                  <a:lnTo>
                    <a:pt x="18054" y="6294"/>
                  </a:lnTo>
                  <a:lnTo>
                    <a:pt x="18013" y="6294"/>
                  </a:lnTo>
                  <a:cubicBezTo>
                    <a:pt x="18013" y="6294"/>
                    <a:pt x="17962" y="6294"/>
                    <a:pt x="18013" y="6335"/>
                  </a:cubicBezTo>
                  <a:lnTo>
                    <a:pt x="17962" y="6335"/>
                  </a:lnTo>
                  <a:cubicBezTo>
                    <a:pt x="17962" y="6386"/>
                    <a:pt x="17921" y="6386"/>
                    <a:pt x="17921" y="6386"/>
                  </a:cubicBezTo>
                  <a:lnTo>
                    <a:pt x="17921" y="6386"/>
                  </a:lnTo>
                  <a:cubicBezTo>
                    <a:pt x="17880" y="6386"/>
                    <a:pt x="17880" y="6386"/>
                    <a:pt x="17839" y="6427"/>
                  </a:cubicBezTo>
                  <a:lnTo>
                    <a:pt x="17839" y="6427"/>
                  </a:lnTo>
                  <a:cubicBezTo>
                    <a:pt x="17798" y="6427"/>
                    <a:pt x="17798" y="6386"/>
                    <a:pt x="17798" y="6386"/>
                  </a:cubicBezTo>
                  <a:lnTo>
                    <a:pt x="17798" y="6386"/>
                  </a:lnTo>
                  <a:lnTo>
                    <a:pt x="17798" y="6386"/>
                  </a:lnTo>
                  <a:lnTo>
                    <a:pt x="17798" y="6427"/>
                  </a:lnTo>
                  <a:lnTo>
                    <a:pt x="17798" y="6427"/>
                  </a:lnTo>
                  <a:lnTo>
                    <a:pt x="17757" y="6427"/>
                  </a:lnTo>
                  <a:lnTo>
                    <a:pt x="17757" y="6427"/>
                  </a:lnTo>
                  <a:lnTo>
                    <a:pt x="17757" y="6427"/>
                  </a:lnTo>
                  <a:lnTo>
                    <a:pt x="17706" y="6468"/>
                  </a:lnTo>
                  <a:lnTo>
                    <a:pt x="17584" y="6468"/>
                  </a:lnTo>
                  <a:cubicBezTo>
                    <a:pt x="17625" y="6427"/>
                    <a:pt x="17665" y="6427"/>
                    <a:pt x="17665" y="6427"/>
                  </a:cubicBezTo>
                  <a:cubicBezTo>
                    <a:pt x="17665" y="6386"/>
                    <a:pt x="17625" y="6386"/>
                    <a:pt x="17625" y="6386"/>
                  </a:cubicBezTo>
                  <a:lnTo>
                    <a:pt x="17625" y="6386"/>
                  </a:lnTo>
                  <a:lnTo>
                    <a:pt x="17584" y="6386"/>
                  </a:lnTo>
                  <a:lnTo>
                    <a:pt x="17584" y="6386"/>
                  </a:lnTo>
                  <a:cubicBezTo>
                    <a:pt x="17543" y="6386"/>
                    <a:pt x="17584" y="6335"/>
                    <a:pt x="17584" y="6335"/>
                  </a:cubicBezTo>
                  <a:cubicBezTo>
                    <a:pt x="17543" y="6294"/>
                    <a:pt x="17451" y="6335"/>
                    <a:pt x="17451" y="6294"/>
                  </a:cubicBezTo>
                  <a:lnTo>
                    <a:pt x="17502" y="6294"/>
                  </a:lnTo>
                  <a:lnTo>
                    <a:pt x="17502" y="6253"/>
                  </a:lnTo>
                  <a:cubicBezTo>
                    <a:pt x="17451" y="6253"/>
                    <a:pt x="17451" y="6294"/>
                    <a:pt x="17451" y="6294"/>
                  </a:cubicBezTo>
                  <a:lnTo>
                    <a:pt x="17410" y="6294"/>
                  </a:lnTo>
                  <a:lnTo>
                    <a:pt x="17410" y="6294"/>
                  </a:lnTo>
                  <a:cubicBezTo>
                    <a:pt x="17369" y="6335"/>
                    <a:pt x="17328" y="6294"/>
                    <a:pt x="17328" y="6294"/>
                  </a:cubicBezTo>
                  <a:cubicBezTo>
                    <a:pt x="17328" y="6294"/>
                    <a:pt x="17328" y="6253"/>
                    <a:pt x="17369" y="6253"/>
                  </a:cubicBezTo>
                  <a:lnTo>
                    <a:pt x="17328" y="6253"/>
                  </a:lnTo>
                  <a:cubicBezTo>
                    <a:pt x="17328" y="6212"/>
                    <a:pt x="17410" y="6212"/>
                    <a:pt x="17369" y="6171"/>
                  </a:cubicBezTo>
                  <a:cubicBezTo>
                    <a:pt x="17328" y="6171"/>
                    <a:pt x="17328" y="6212"/>
                    <a:pt x="17287" y="6212"/>
                  </a:cubicBezTo>
                  <a:cubicBezTo>
                    <a:pt x="17287" y="6212"/>
                    <a:pt x="17287" y="6171"/>
                    <a:pt x="17328" y="6171"/>
                  </a:cubicBezTo>
                  <a:lnTo>
                    <a:pt x="17328" y="6171"/>
                  </a:lnTo>
                  <a:lnTo>
                    <a:pt x="17328" y="6171"/>
                  </a:lnTo>
                  <a:lnTo>
                    <a:pt x="17287" y="6171"/>
                  </a:lnTo>
                  <a:lnTo>
                    <a:pt x="17247" y="6171"/>
                  </a:lnTo>
                  <a:lnTo>
                    <a:pt x="17247" y="6130"/>
                  </a:lnTo>
                  <a:lnTo>
                    <a:pt x="17287" y="6130"/>
                  </a:lnTo>
                  <a:lnTo>
                    <a:pt x="17287" y="6079"/>
                  </a:lnTo>
                  <a:lnTo>
                    <a:pt x="17195" y="6079"/>
                  </a:lnTo>
                  <a:lnTo>
                    <a:pt x="17114" y="6079"/>
                  </a:lnTo>
                  <a:cubicBezTo>
                    <a:pt x="17114" y="6079"/>
                    <a:pt x="17073" y="6039"/>
                    <a:pt x="17114" y="6039"/>
                  </a:cubicBezTo>
                  <a:cubicBezTo>
                    <a:pt x="17114" y="5998"/>
                    <a:pt x="17155" y="5957"/>
                    <a:pt x="17155" y="5916"/>
                  </a:cubicBezTo>
                  <a:lnTo>
                    <a:pt x="17195" y="5875"/>
                  </a:lnTo>
                  <a:lnTo>
                    <a:pt x="17155" y="5875"/>
                  </a:lnTo>
                  <a:cubicBezTo>
                    <a:pt x="17114" y="5916"/>
                    <a:pt x="17114" y="5957"/>
                    <a:pt x="17073" y="5957"/>
                  </a:cubicBezTo>
                  <a:lnTo>
                    <a:pt x="17073" y="5957"/>
                  </a:lnTo>
                  <a:lnTo>
                    <a:pt x="17073" y="5916"/>
                  </a:lnTo>
                  <a:lnTo>
                    <a:pt x="17073" y="5916"/>
                  </a:lnTo>
                  <a:lnTo>
                    <a:pt x="17073" y="5916"/>
                  </a:lnTo>
                  <a:lnTo>
                    <a:pt x="17032" y="5916"/>
                  </a:lnTo>
                  <a:cubicBezTo>
                    <a:pt x="16991" y="5875"/>
                    <a:pt x="17073" y="5875"/>
                    <a:pt x="17073" y="5824"/>
                  </a:cubicBezTo>
                  <a:cubicBezTo>
                    <a:pt x="17073" y="5824"/>
                    <a:pt x="17032" y="5783"/>
                    <a:pt x="16991" y="5783"/>
                  </a:cubicBezTo>
                  <a:cubicBezTo>
                    <a:pt x="16991" y="5783"/>
                    <a:pt x="16940" y="5824"/>
                    <a:pt x="16899" y="5824"/>
                  </a:cubicBezTo>
                  <a:lnTo>
                    <a:pt x="16899" y="5824"/>
                  </a:lnTo>
                  <a:cubicBezTo>
                    <a:pt x="16940" y="5783"/>
                    <a:pt x="16991" y="5742"/>
                    <a:pt x="17032" y="5742"/>
                  </a:cubicBezTo>
                  <a:lnTo>
                    <a:pt x="16940" y="5742"/>
                  </a:lnTo>
                  <a:cubicBezTo>
                    <a:pt x="16899" y="5742"/>
                    <a:pt x="16899" y="5783"/>
                    <a:pt x="16858" y="5783"/>
                  </a:cubicBezTo>
                  <a:cubicBezTo>
                    <a:pt x="16858" y="5742"/>
                    <a:pt x="16858" y="5742"/>
                    <a:pt x="16817" y="5701"/>
                  </a:cubicBezTo>
                  <a:lnTo>
                    <a:pt x="16817" y="5701"/>
                  </a:lnTo>
                  <a:lnTo>
                    <a:pt x="16858" y="5701"/>
                  </a:lnTo>
                  <a:lnTo>
                    <a:pt x="16858" y="5701"/>
                  </a:lnTo>
                  <a:lnTo>
                    <a:pt x="16858" y="5701"/>
                  </a:lnTo>
                  <a:cubicBezTo>
                    <a:pt x="16858" y="5660"/>
                    <a:pt x="16817" y="5660"/>
                    <a:pt x="16817" y="5660"/>
                  </a:cubicBezTo>
                  <a:cubicBezTo>
                    <a:pt x="16858" y="5660"/>
                    <a:pt x="16858" y="5620"/>
                    <a:pt x="16899" y="5620"/>
                  </a:cubicBezTo>
                  <a:cubicBezTo>
                    <a:pt x="16940" y="5620"/>
                    <a:pt x="16991" y="5620"/>
                    <a:pt x="17032" y="5569"/>
                  </a:cubicBezTo>
                  <a:lnTo>
                    <a:pt x="17073" y="5569"/>
                  </a:lnTo>
                  <a:lnTo>
                    <a:pt x="17032" y="5528"/>
                  </a:lnTo>
                  <a:lnTo>
                    <a:pt x="17032" y="5569"/>
                  </a:lnTo>
                  <a:cubicBezTo>
                    <a:pt x="16991" y="5569"/>
                    <a:pt x="16940" y="5569"/>
                    <a:pt x="16899" y="5620"/>
                  </a:cubicBezTo>
                  <a:lnTo>
                    <a:pt x="16817" y="5620"/>
                  </a:lnTo>
                  <a:lnTo>
                    <a:pt x="16858" y="5569"/>
                  </a:lnTo>
                  <a:cubicBezTo>
                    <a:pt x="16899" y="5569"/>
                    <a:pt x="16899" y="5528"/>
                    <a:pt x="16940" y="5528"/>
                  </a:cubicBezTo>
                  <a:lnTo>
                    <a:pt x="16991" y="5487"/>
                  </a:lnTo>
                  <a:lnTo>
                    <a:pt x="16940" y="5487"/>
                  </a:lnTo>
                  <a:lnTo>
                    <a:pt x="16940" y="5487"/>
                  </a:lnTo>
                  <a:cubicBezTo>
                    <a:pt x="16940" y="5446"/>
                    <a:pt x="16991" y="5446"/>
                    <a:pt x="17032" y="5446"/>
                  </a:cubicBezTo>
                  <a:cubicBezTo>
                    <a:pt x="17073" y="5446"/>
                    <a:pt x="17073" y="5487"/>
                    <a:pt x="17073" y="5487"/>
                  </a:cubicBezTo>
                  <a:cubicBezTo>
                    <a:pt x="17073" y="5487"/>
                    <a:pt x="17155" y="5528"/>
                    <a:pt x="17195" y="5528"/>
                  </a:cubicBezTo>
                  <a:lnTo>
                    <a:pt x="17195" y="5528"/>
                  </a:lnTo>
                  <a:lnTo>
                    <a:pt x="17155" y="5487"/>
                  </a:lnTo>
                  <a:lnTo>
                    <a:pt x="17114" y="5487"/>
                  </a:lnTo>
                  <a:lnTo>
                    <a:pt x="17073" y="5405"/>
                  </a:lnTo>
                  <a:lnTo>
                    <a:pt x="16991" y="5405"/>
                  </a:lnTo>
                  <a:lnTo>
                    <a:pt x="16991" y="5364"/>
                  </a:lnTo>
                  <a:lnTo>
                    <a:pt x="16991" y="5364"/>
                  </a:lnTo>
                  <a:lnTo>
                    <a:pt x="16940" y="5313"/>
                  </a:lnTo>
                  <a:lnTo>
                    <a:pt x="16940" y="5313"/>
                  </a:lnTo>
                  <a:lnTo>
                    <a:pt x="16940" y="5364"/>
                  </a:lnTo>
                  <a:lnTo>
                    <a:pt x="16940" y="5446"/>
                  </a:lnTo>
                  <a:lnTo>
                    <a:pt x="16899" y="5487"/>
                  </a:lnTo>
                  <a:lnTo>
                    <a:pt x="16899" y="5487"/>
                  </a:lnTo>
                  <a:cubicBezTo>
                    <a:pt x="16899" y="5446"/>
                    <a:pt x="16899" y="5446"/>
                    <a:pt x="16858" y="5446"/>
                  </a:cubicBezTo>
                  <a:lnTo>
                    <a:pt x="16858" y="5446"/>
                  </a:lnTo>
                  <a:lnTo>
                    <a:pt x="16858" y="5487"/>
                  </a:lnTo>
                  <a:lnTo>
                    <a:pt x="16858" y="5487"/>
                  </a:lnTo>
                  <a:cubicBezTo>
                    <a:pt x="16817" y="5528"/>
                    <a:pt x="16817" y="5528"/>
                    <a:pt x="16777" y="5569"/>
                  </a:cubicBezTo>
                  <a:lnTo>
                    <a:pt x="16736" y="5569"/>
                  </a:lnTo>
                  <a:lnTo>
                    <a:pt x="16736" y="5569"/>
                  </a:lnTo>
                  <a:lnTo>
                    <a:pt x="16736" y="5528"/>
                  </a:lnTo>
                  <a:cubicBezTo>
                    <a:pt x="16777" y="5487"/>
                    <a:pt x="16736" y="5405"/>
                    <a:pt x="16817" y="5405"/>
                  </a:cubicBezTo>
                  <a:cubicBezTo>
                    <a:pt x="16777" y="5405"/>
                    <a:pt x="16777" y="5364"/>
                    <a:pt x="16777" y="5364"/>
                  </a:cubicBezTo>
                  <a:lnTo>
                    <a:pt x="16736" y="5364"/>
                  </a:lnTo>
                  <a:lnTo>
                    <a:pt x="16685" y="5364"/>
                  </a:lnTo>
                  <a:lnTo>
                    <a:pt x="16736" y="5364"/>
                  </a:lnTo>
                  <a:lnTo>
                    <a:pt x="16736" y="5313"/>
                  </a:lnTo>
                  <a:lnTo>
                    <a:pt x="16736" y="5313"/>
                  </a:lnTo>
                  <a:lnTo>
                    <a:pt x="16685" y="5313"/>
                  </a:lnTo>
                  <a:cubicBezTo>
                    <a:pt x="16644" y="5313"/>
                    <a:pt x="16644" y="5313"/>
                    <a:pt x="16644" y="5272"/>
                  </a:cubicBezTo>
                  <a:lnTo>
                    <a:pt x="16736" y="5231"/>
                  </a:lnTo>
                  <a:lnTo>
                    <a:pt x="16736" y="5231"/>
                  </a:lnTo>
                  <a:lnTo>
                    <a:pt x="16736" y="5231"/>
                  </a:lnTo>
                  <a:lnTo>
                    <a:pt x="16736" y="5231"/>
                  </a:lnTo>
                  <a:cubicBezTo>
                    <a:pt x="16736" y="5231"/>
                    <a:pt x="16685" y="5231"/>
                    <a:pt x="16644" y="5272"/>
                  </a:cubicBezTo>
                  <a:lnTo>
                    <a:pt x="16644" y="5231"/>
                  </a:lnTo>
                  <a:cubicBezTo>
                    <a:pt x="16644" y="5231"/>
                    <a:pt x="16644" y="5150"/>
                    <a:pt x="16603" y="5191"/>
                  </a:cubicBezTo>
                  <a:lnTo>
                    <a:pt x="16521" y="5191"/>
                  </a:lnTo>
                  <a:lnTo>
                    <a:pt x="16521" y="5191"/>
                  </a:lnTo>
                  <a:cubicBezTo>
                    <a:pt x="16562" y="5191"/>
                    <a:pt x="16603" y="5150"/>
                    <a:pt x="16603" y="5109"/>
                  </a:cubicBezTo>
                  <a:cubicBezTo>
                    <a:pt x="16562" y="5150"/>
                    <a:pt x="16521" y="5150"/>
                    <a:pt x="16480" y="5150"/>
                  </a:cubicBezTo>
                  <a:lnTo>
                    <a:pt x="16480" y="5109"/>
                  </a:lnTo>
                  <a:cubicBezTo>
                    <a:pt x="16480" y="5109"/>
                    <a:pt x="16521" y="5109"/>
                    <a:pt x="16562" y="5058"/>
                  </a:cubicBezTo>
                  <a:cubicBezTo>
                    <a:pt x="16603" y="5017"/>
                    <a:pt x="16644" y="4976"/>
                    <a:pt x="16736" y="4976"/>
                  </a:cubicBezTo>
                  <a:lnTo>
                    <a:pt x="16736" y="4935"/>
                  </a:lnTo>
                  <a:lnTo>
                    <a:pt x="16777" y="4935"/>
                  </a:lnTo>
                  <a:lnTo>
                    <a:pt x="16777" y="4894"/>
                  </a:lnTo>
                  <a:cubicBezTo>
                    <a:pt x="16817" y="4894"/>
                    <a:pt x="16858" y="4894"/>
                    <a:pt x="16858" y="4853"/>
                  </a:cubicBezTo>
                  <a:lnTo>
                    <a:pt x="17032" y="4853"/>
                  </a:lnTo>
                  <a:lnTo>
                    <a:pt x="17073" y="4802"/>
                  </a:lnTo>
                  <a:lnTo>
                    <a:pt x="17032" y="4802"/>
                  </a:lnTo>
                  <a:lnTo>
                    <a:pt x="16991" y="4802"/>
                  </a:lnTo>
                  <a:lnTo>
                    <a:pt x="16940" y="4802"/>
                  </a:lnTo>
                  <a:cubicBezTo>
                    <a:pt x="16899" y="4802"/>
                    <a:pt x="16899" y="4853"/>
                    <a:pt x="16858" y="4853"/>
                  </a:cubicBezTo>
                  <a:cubicBezTo>
                    <a:pt x="16858" y="4853"/>
                    <a:pt x="16817" y="4853"/>
                    <a:pt x="16777" y="4894"/>
                  </a:cubicBezTo>
                  <a:lnTo>
                    <a:pt x="16736" y="4935"/>
                  </a:lnTo>
                  <a:lnTo>
                    <a:pt x="16685" y="4935"/>
                  </a:lnTo>
                  <a:cubicBezTo>
                    <a:pt x="16644" y="4976"/>
                    <a:pt x="16603" y="5017"/>
                    <a:pt x="16562" y="5017"/>
                  </a:cubicBezTo>
                  <a:cubicBezTo>
                    <a:pt x="16562" y="5058"/>
                    <a:pt x="16521" y="5058"/>
                    <a:pt x="16521" y="5058"/>
                  </a:cubicBezTo>
                  <a:lnTo>
                    <a:pt x="16480" y="5058"/>
                  </a:lnTo>
                  <a:lnTo>
                    <a:pt x="16480" y="5017"/>
                  </a:lnTo>
                  <a:lnTo>
                    <a:pt x="16480" y="5017"/>
                  </a:lnTo>
                  <a:cubicBezTo>
                    <a:pt x="16429" y="5017"/>
                    <a:pt x="16429" y="4976"/>
                    <a:pt x="16480" y="4976"/>
                  </a:cubicBezTo>
                  <a:lnTo>
                    <a:pt x="16521" y="4976"/>
                  </a:lnTo>
                  <a:lnTo>
                    <a:pt x="16521" y="4976"/>
                  </a:lnTo>
                  <a:lnTo>
                    <a:pt x="16603" y="4935"/>
                  </a:lnTo>
                  <a:lnTo>
                    <a:pt x="16521" y="4935"/>
                  </a:lnTo>
                  <a:lnTo>
                    <a:pt x="16521" y="4935"/>
                  </a:lnTo>
                  <a:cubicBezTo>
                    <a:pt x="16562" y="4894"/>
                    <a:pt x="16644" y="4894"/>
                    <a:pt x="16685" y="4894"/>
                  </a:cubicBezTo>
                  <a:cubicBezTo>
                    <a:pt x="16685" y="4853"/>
                    <a:pt x="16685" y="4853"/>
                    <a:pt x="16644" y="4853"/>
                  </a:cubicBezTo>
                  <a:lnTo>
                    <a:pt x="16603" y="4853"/>
                  </a:lnTo>
                  <a:lnTo>
                    <a:pt x="16521" y="4853"/>
                  </a:lnTo>
                  <a:lnTo>
                    <a:pt x="16480" y="4802"/>
                  </a:lnTo>
                  <a:lnTo>
                    <a:pt x="16429" y="4802"/>
                  </a:lnTo>
                  <a:lnTo>
                    <a:pt x="16480" y="4761"/>
                  </a:lnTo>
                  <a:cubicBezTo>
                    <a:pt x="16603" y="4721"/>
                    <a:pt x="16685" y="4761"/>
                    <a:pt x="16817" y="4761"/>
                  </a:cubicBezTo>
                  <a:lnTo>
                    <a:pt x="16858" y="4761"/>
                  </a:lnTo>
                  <a:lnTo>
                    <a:pt x="16817" y="4721"/>
                  </a:lnTo>
                  <a:lnTo>
                    <a:pt x="16777" y="4721"/>
                  </a:lnTo>
                  <a:lnTo>
                    <a:pt x="16736" y="4721"/>
                  </a:lnTo>
                  <a:lnTo>
                    <a:pt x="16685" y="4721"/>
                  </a:lnTo>
                  <a:cubicBezTo>
                    <a:pt x="16603" y="4721"/>
                    <a:pt x="16480" y="4761"/>
                    <a:pt x="16429" y="4721"/>
                  </a:cubicBezTo>
                  <a:lnTo>
                    <a:pt x="16480" y="4721"/>
                  </a:lnTo>
                  <a:cubicBezTo>
                    <a:pt x="16480" y="4680"/>
                    <a:pt x="16480" y="4680"/>
                    <a:pt x="16521" y="4680"/>
                  </a:cubicBezTo>
                  <a:cubicBezTo>
                    <a:pt x="16521" y="4680"/>
                    <a:pt x="16562" y="4680"/>
                    <a:pt x="16603" y="4639"/>
                  </a:cubicBezTo>
                  <a:lnTo>
                    <a:pt x="16644" y="4639"/>
                  </a:lnTo>
                  <a:cubicBezTo>
                    <a:pt x="16685" y="4598"/>
                    <a:pt x="16685" y="4639"/>
                    <a:pt x="16736" y="4639"/>
                  </a:cubicBezTo>
                  <a:lnTo>
                    <a:pt x="16899" y="4639"/>
                  </a:lnTo>
                  <a:lnTo>
                    <a:pt x="16858" y="4598"/>
                  </a:lnTo>
                  <a:lnTo>
                    <a:pt x="16899" y="4547"/>
                  </a:lnTo>
                  <a:lnTo>
                    <a:pt x="16899" y="4547"/>
                  </a:lnTo>
                  <a:lnTo>
                    <a:pt x="16817" y="4547"/>
                  </a:lnTo>
                  <a:lnTo>
                    <a:pt x="16817" y="4547"/>
                  </a:lnTo>
                  <a:cubicBezTo>
                    <a:pt x="16858" y="4547"/>
                    <a:pt x="16817" y="4598"/>
                    <a:pt x="16777" y="4598"/>
                  </a:cubicBezTo>
                  <a:lnTo>
                    <a:pt x="16777" y="4598"/>
                  </a:lnTo>
                  <a:lnTo>
                    <a:pt x="16685" y="4598"/>
                  </a:lnTo>
                  <a:lnTo>
                    <a:pt x="16685" y="4547"/>
                  </a:lnTo>
                  <a:cubicBezTo>
                    <a:pt x="16644" y="4598"/>
                    <a:pt x="16644" y="4598"/>
                    <a:pt x="16603" y="4598"/>
                  </a:cubicBezTo>
                  <a:lnTo>
                    <a:pt x="16562" y="4639"/>
                  </a:lnTo>
                  <a:cubicBezTo>
                    <a:pt x="16521" y="4639"/>
                    <a:pt x="16480" y="4680"/>
                    <a:pt x="16429" y="4680"/>
                  </a:cubicBezTo>
                  <a:lnTo>
                    <a:pt x="16429" y="4680"/>
                  </a:lnTo>
                  <a:cubicBezTo>
                    <a:pt x="16429" y="4639"/>
                    <a:pt x="16480" y="4639"/>
                    <a:pt x="16480" y="4639"/>
                  </a:cubicBezTo>
                  <a:cubicBezTo>
                    <a:pt x="16480" y="4598"/>
                    <a:pt x="16480" y="4547"/>
                    <a:pt x="16562" y="4547"/>
                  </a:cubicBezTo>
                  <a:lnTo>
                    <a:pt x="16603" y="4547"/>
                  </a:lnTo>
                  <a:lnTo>
                    <a:pt x="16644" y="4547"/>
                  </a:lnTo>
                  <a:lnTo>
                    <a:pt x="16644" y="4547"/>
                  </a:lnTo>
                  <a:lnTo>
                    <a:pt x="16562" y="4506"/>
                  </a:lnTo>
                  <a:lnTo>
                    <a:pt x="16562" y="4506"/>
                  </a:lnTo>
                  <a:lnTo>
                    <a:pt x="16562" y="4506"/>
                  </a:lnTo>
                  <a:lnTo>
                    <a:pt x="16644" y="4506"/>
                  </a:lnTo>
                  <a:lnTo>
                    <a:pt x="16736" y="4506"/>
                  </a:lnTo>
                  <a:lnTo>
                    <a:pt x="16817" y="4506"/>
                  </a:lnTo>
                  <a:cubicBezTo>
                    <a:pt x="16858" y="4506"/>
                    <a:pt x="16899" y="4506"/>
                    <a:pt x="16940" y="4547"/>
                  </a:cubicBezTo>
                  <a:lnTo>
                    <a:pt x="16940" y="4506"/>
                  </a:lnTo>
                  <a:cubicBezTo>
                    <a:pt x="16940" y="4506"/>
                    <a:pt x="16817" y="4506"/>
                    <a:pt x="16858" y="4465"/>
                  </a:cubicBezTo>
                  <a:lnTo>
                    <a:pt x="16858" y="4424"/>
                  </a:lnTo>
                  <a:lnTo>
                    <a:pt x="16817" y="4424"/>
                  </a:lnTo>
                  <a:lnTo>
                    <a:pt x="16817" y="4424"/>
                  </a:lnTo>
                  <a:lnTo>
                    <a:pt x="16817" y="4465"/>
                  </a:lnTo>
                  <a:lnTo>
                    <a:pt x="16817" y="4465"/>
                  </a:lnTo>
                  <a:lnTo>
                    <a:pt x="16777" y="4465"/>
                  </a:lnTo>
                  <a:lnTo>
                    <a:pt x="16685" y="4465"/>
                  </a:lnTo>
                  <a:lnTo>
                    <a:pt x="16644" y="4465"/>
                  </a:lnTo>
                  <a:lnTo>
                    <a:pt x="16603" y="4465"/>
                  </a:lnTo>
                  <a:lnTo>
                    <a:pt x="16521" y="4465"/>
                  </a:lnTo>
                  <a:cubicBezTo>
                    <a:pt x="16603" y="4465"/>
                    <a:pt x="16603" y="4424"/>
                    <a:pt x="16685" y="4383"/>
                  </a:cubicBezTo>
                  <a:lnTo>
                    <a:pt x="16736" y="4383"/>
                  </a:lnTo>
                  <a:lnTo>
                    <a:pt x="16777" y="4383"/>
                  </a:lnTo>
                  <a:lnTo>
                    <a:pt x="16858" y="4383"/>
                  </a:lnTo>
                  <a:cubicBezTo>
                    <a:pt x="16858" y="4343"/>
                    <a:pt x="16899" y="4383"/>
                    <a:pt x="16899" y="4343"/>
                  </a:cubicBezTo>
                  <a:cubicBezTo>
                    <a:pt x="16940" y="4343"/>
                    <a:pt x="16940" y="4291"/>
                    <a:pt x="16899" y="4291"/>
                  </a:cubicBezTo>
                  <a:cubicBezTo>
                    <a:pt x="16858" y="4291"/>
                    <a:pt x="16858" y="4343"/>
                    <a:pt x="16817" y="4343"/>
                  </a:cubicBezTo>
                  <a:cubicBezTo>
                    <a:pt x="16858" y="4343"/>
                    <a:pt x="16858" y="4291"/>
                    <a:pt x="16858" y="4291"/>
                  </a:cubicBezTo>
                  <a:lnTo>
                    <a:pt x="16858" y="4251"/>
                  </a:lnTo>
                  <a:lnTo>
                    <a:pt x="16858" y="4251"/>
                  </a:lnTo>
                  <a:lnTo>
                    <a:pt x="16899" y="4210"/>
                  </a:lnTo>
                  <a:lnTo>
                    <a:pt x="16991" y="4210"/>
                  </a:lnTo>
                  <a:lnTo>
                    <a:pt x="16991" y="4210"/>
                  </a:lnTo>
                  <a:lnTo>
                    <a:pt x="16991" y="4169"/>
                  </a:lnTo>
                  <a:lnTo>
                    <a:pt x="16991" y="4169"/>
                  </a:lnTo>
                  <a:lnTo>
                    <a:pt x="16940" y="4169"/>
                  </a:lnTo>
                  <a:cubicBezTo>
                    <a:pt x="16899" y="4169"/>
                    <a:pt x="16940" y="4169"/>
                    <a:pt x="16899" y="4210"/>
                  </a:cubicBezTo>
                  <a:lnTo>
                    <a:pt x="16899" y="4210"/>
                  </a:lnTo>
                  <a:lnTo>
                    <a:pt x="16899" y="4169"/>
                  </a:lnTo>
                  <a:lnTo>
                    <a:pt x="16899" y="4128"/>
                  </a:lnTo>
                  <a:lnTo>
                    <a:pt x="16940" y="4128"/>
                  </a:lnTo>
                  <a:lnTo>
                    <a:pt x="16940" y="4128"/>
                  </a:lnTo>
                  <a:lnTo>
                    <a:pt x="16899" y="4128"/>
                  </a:lnTo>
                  <a:lnTo>
                    <a:pt x="16899" y="4087"/>
                  </a:lnTo>
                  <a:lnTo>
                    <a:pt x="16940" y="4087"/>
                  </a:lnTo>
                  <a:lnTo>
                    <a:pt x="16899" y="4036"/>
                  </a:lnTo>
                  <a:lnTo>
                    <a:pt x="16940" y="4036"/>
                  </a:lnTo>
                  <a:lnTo>
                    <a:pt x="16940" y="3995"/>
                  </a:lnTo>
                  <a:lnTo>
                    <a:pt x="16991" y="3954"/>
                  </a:lnTo>
                  <a:lnTo>
                    <a:pt x="16940" y="3954"/>
                  </a:lnTo>
                  <a:lnTo>
                    <a:pt x="16940" y="3954"/>
                  </a:lnTo>
                  <a:cubicBezTo>
                    <a:pt x="16899" y="3954"/>
                    <a:pt x="16899" y="3995"/>
                    <a:pt x="16858" y="3995"/>
                  </a:cubicBezTo>
                  <a:lnTo>
                    <a:pt x="16858" y="3995"/>
                  </a:lnTo>
                  <a:lnTo>
                    <a:pt x="16858" y="3954"/>
                  </a:lnTo>
                  <a:lnTo>
                    <a:pt x="16858" y="3954"/>
                  </a:lnTo>
                  <a:lnTo>
                    <a:pt x="16858" y="3954"/>
                  </a:lnTo>
                  <a:cubicBezTo>
                    <a:pt x="16817" y="3954"/>
                    <a:pt x="16817" y="3995"/>
                    <a:pt x="16817" y="3995"/>
                  </a:cubicBezTo>
                  <a:lnTo>
                    <a:pt x="16777" y="3995"/>
                  </a:lnTo>
                  <a:cubicBezTo>
                    <a:pt x="16736" y="3995"/>
                    <a:pt x="16685" y="3995"/>
                    <a:pt x="16685" y="3954"/>
                  </a:cubicBezTo>
                  <a:cubicBezTo>
                    <a:pt x="16644" y="3954"/>
                    <a:pt x="16603" y="3913"/>
                    <a:pt x="16562" y="3913"/>
                  </a:cubicBezTo>
                  <a:lnTo>
                    <a:pt x="16521" y="3913"/>
                  </a:lnTo>
                  <a:lnTo>
                    <a:pt x="16521" y="3913"/>
                  </a:lnTo>
                  <a:cubicBezTo>
                    <a:pt x="16480" y="3913"/>
                    <a:pt x="16429" y="3873"/>
                    <a:pt x="16388" y="3873"/>
                  </a:cubicBezTo>
                  <a:lnTo>
                    <a:pt x="16388" y="3832"/>
                  </a:lnTo>
                  <a:lnTo>
                    <a:pt x="16347" y="3832"/>
                  </a:lnTo>
                  <a:cubicBezTo>
                    <a:pt x="16388" y="3781"/>
                    <a:pt x="16388" y="3781"/>
                    <a:pt x="16429" y="3781"/>
                  </a:cubicBezTo>
                  <a:lnTo>
                    <a:pt x="16521" y="3781"/>
                  </a:lnTo>
                  <a:lnTo>
                    <a:pt x="16562" y="3781"/>
                  </a:lnTo>
                  <a:lnTo>
                    <a:pt x="16603" y="3781"/>
                  </a:lnTo>
                  <a:cubicBezTo>
                    <a:pt x="16644" y="3781"/>
                    <a:pt x="16685" y="3832"/>
                    <a:pt x="16736" y="3832"/>
                  </a:cubicBezTo>
                  <a:cubicBezTo>
                    <a:pt x="16736" y="3832"/>
                    <a:pt x="16777" y="3873"/>
                    <a:pt x="16817" y="3873"/>
                  </a:cubicBezTo>
                  <a:lnTo>
                    <a:pt x="16899" y="3873"/>
                  </a:lnTo>
                  <a:cubicBezTo>
                    <a:pt x="16940" y="3873"/>
                    <a:pt x="16940" y="3873"/>
                    <a:pt x="16940" y="3832"/>
                  </a:cubicBezTo>
                  <a:lnTo>
                    <a:pt x="16940" y="3832"/>
                  </a:lnTo>
                  <a:lnTo>
                    <a:pt x="16899" y="3832"/>
                  </a:lnTo>
                  <a:cubicBezTo>
                    <a:pt x="16858" y="3873"/>
                    <a:pt x="16858" y="3832"/>
                    <a:pt x="16858" y="3832"/>
                  </a:cubicBezTo>
                  <a:lnTo>
                    <a:pt x="16858" y="3832"/>
                  </a:lnTo>
                  <a:lnTo>
                    <a:pt x="16858" y="3832"/>
                  </a:lnTo>
                  <a:lnTo>
                    <a:pt x="16858" y="3832"/>
                  </a:lnTo>
                  <a:lnTo>
                    <a:pt x="16899" y="3832"/>
                  </a:lnTo>
                  <a:lnTo>
                    <a:pt x="16899" y="3832"/>
                  </a:lnTo>
                  <a:cubicBezTo>
                    <a:pt x="16899" y="3781"/>
                    <a:pt x="16817" y="3781"/>
                    <a:pt x="16817" y="3781"/>
                  </a:cubicBezTo>
                  <a:cubicBezTo>
                    <a:pt x="16858" y="3781"/>
                    <a:pt x="16899" y="3781"/>
                    <a:pt x="16899" y="3740"/>
                  </a:cubicBezTo>
                  <a:cubicBezTo>
                    <a:pt x="16899" y="3699"/>
                    <a:pt x="16736" y="3740"/>
                    <a:pt x="16736" y="3699"/>
                  </a:cubicBezTo>
                  <a:lnTo>
                    <a:pt x="16777" y="3699"/>
                  </a:lnTo>
                  <a:lnTo>
                    <a:pt x="16777" y="3699"/>
                  </a:lnTo>
                  <a:cubicBezTo>
                    <a:pt x="16777" y="3699"/>
                    <a:pt x="16858" y="3740"/>
                    <a:pt x="16858" y="3699"/>
                  </a:cubicBezTo>
                  <a:cubicBezTo>
                    <a:pt x="16858" y="3658"/>
                    <a:pt x="16817" y="3658"/>
                    <a:pt x="16817" y="3658"/>
                  </a:cubicBezTo>
                  <a:lnTo>
                    <a:pt x="16777" y="3658"/>
                  </a:lnTo>
                  <a:lnTo>
                    <a:pt x="16777" y="3617"/>
                  </a:lnTo>
                  <a:cubicBezTo>
                    <a:pt x="16777" y="3617"/>
                    <a:pt x="16736" y="3617"/>
                    <a:pt x="16736" y="3658"/>
                  </a:cubicBezTo>
                  <a:lnTo>
                    <a:pt x="16644" y="3658"/>
                  </a:lnTo>
                  <a:lnTo>
                    <a:pt x="16685" y="3617"/>
                  </a:lnTo>
                  <a:lnTo>
                    <a:pt x="16685" y="3617"/>
                  </a:lnTo>
                  <a:cubicBezTo>
                    <a:pt x="16736" y="3576"/>
                    <a:pt x="16777" y="3576"/>
                    <a:pt x="16777" y="3576"/>
                  </a:cubicBezTo>
                  <a:lnTo>
                    <a:pt x="16777" y="3576"/>
                  </a:lnTo>
                  <a:lnTo>
                    <a:pt x="16777" y="3576"/>
                  </a:lnTo>
                  <a:lnTo>
                    <a:pt x="16736" y="3576"/>
                  </a:lnTo>
                  <a:cubicBezTo>
                    <a:pt x="16685" y="3576"/>
                    <a:pt x="16685" y="3617"/>
                    <a:pt x="16644" y="3576"/>
                  </a:cubicBezTo>
                  <a:lnTo>
                    <a:pt x="16644" y="3576"/>
                  </a:lnTo>
                  <a:lnTo>
                    <a:pt x="16644" y="3576"/>
                  </a:lnTo>
                  <a:lnTo>
                    <a:pt x="16777" y="3525"/>
                  </a:lnTo>
                  <a:lnTo>
                    <a:pt x="16777" y="3484"/>
                  </a:lnTo>
                  <a:cubicBezTo>
                    <a:pt x="16736" y="3525"/>
                    <a:pt x="16685" y="3525"/>
                    <a:pt x="16644" y="3525"/>
                  </a:cubicBezTo>
                  <a:lnTo>
                    <a:pt x="16603" y="3525"/>
                  </a:lnTo>
                  <a:lnTo>
                    <a:pt x="16562" y="3525"/>
                  </a:lnTo>
                  <a:cubicBezTo>
                    <a:pt x="16603" y="3484"/>
                    <a:pt x="16603" y="3484"/>
                    <a:pt x="16603" y="3443"/>
                  </a:cubicBezTo>
                  <a:lnTo>
                    <a:pt x="16562" y="3484"/>
                  </a:lnTo>
                  <a:lnTo>
                    <a:pt x="16562" y="3484"/>
                  </a:lnTo>
                  <a:lnTo>
                    <a:pt x="16562" y="3484"/>
                  </a:lnTo>
                  <a:lnTo>
                    <a:pt x="16562" y="3484"/>
                  </a:lnTo>
                  <a:lnTo>
                    <a:pt x="16521" y="3484"/>
                  </a:lnTo>
                  <a:lnTo>
                    <a:pt x="16480" y="3525"/>
                  </a:lnTo>
                  <a:cubicBezTo>
                    <a:pt x="16480" y="3525"/>
                    <a:pt x="16480" y="3576"/>
                    <a:pt x="16429" y="3617"/>
                  </a:cubicBezTo>
                  <a:lnTo>
                    <a:pt x="16266" y="3617"/>
                  </a:lnTo>
                  <a:lnTo>
                    <a:pt x="16225" y="3576"/>
                  </a:lnTo>
                  <a:lnTo>
                    <a:pt x="16225" y="3576"/>
                  </a:lnTo>
                  <a:lnTo>
                    <a:pt x="16225" y="3525"/>
                  </a:lnTo>
                  <a:cubicBezTo>
                    <a:pt x="16225" y="3525"/>
                    <a:pt x="16266" y="3525"/>
                    <a:pt x="16307" y="3484"/>
                  </a:cubicBezTo>
                  <a:lnTo>
                    <a:pt x="16347" y="3484"/>
                  </a:lnTo>
                  <a:lnTo>
                    <a:pt x="16388" y="3443"/>
                  </a:lnTo>
                  <a:lnTo>
                    <a:pt x="16388" y="3443"/>
                  </a:lnTo>
                  <a:lnTo>
                    <a:pt x="16347" y="3443"/>
                  </a:lnTo>
                  <a:lnTo>
                    <a:pt x="16266" y="3443"/>
                  </a:lnTo>
                  <a:cubicBezTo>
                    <a:pt x="16266" y="3403"/>
                    <a:pt x="16307" y="3403"/>
                    <a:pt x="16347" y="3362"/>
                  </a:cubicBezTo>
                  <a:lnTo>
                    <a:pt x="16347" y="3321"/>
                  </a:lnTo>
                  <a:lnTo>
                    <a:pt x="16225" y="3321"/>
                  </a:lnTo>
                  <a:lnTo>
                    <a:pt x="16225" y="3321"/>
                  </a:lnTo>
                  <a:lnTo>
                    <a:pt x="16307" y="3321"/>
                  </a:lnTo>
                  <a:lnTo>
                    <a:pt x="16388" y="3321"/>
                  </a:lnTo>
                  <a:lnTo>
                    <a:pt x="16429" y="3321"/>
                  </a:lnTo>
                  <a:lnTo>
                    <a:pt x="16429" y="3270"/>
                  </a:lnTo>
                  <a:cubicBezTo>
                    <a:pt x="16429" y="3229"/>
                    <a:pt x="16388" y="3229"/>
                    <a:pt x="16347" y="3229"/>
                  </a:cubicBezTo>
                  <a:cubicBezTo>
                    <a:pt x="16347" y="3188"/>
                    <a:pt x="16388" y="3188"/>
                    <a:pt x="16347" y="3147"/>
                  </a:cubicBezTo>
                  <a:lnTo>
                    <a:pt x="16347" y="3147"/>
                  </a:lnTo>
                  <a:lnTo>
                    <a:pt x="16347" y="3147"/>
                  </a:lnTo>
                  <a:lnTo>
                    <a:pt x="16307" y="3147"/>
                  </a:lnTo>
                  <a:lnTo>
                    <a:pt x="16266" y="3147"/>
                  </a:lnTo>
                  <a:lnTo>
                    <a:pt x="16307" y="3106"/>
                  </a:lnTo>
                  <a:lnTo>
                    <a:pt x="16307" y="3065"/>
                  </a:lnTo>
                  <a:lnTo>
                    <a:pt x="16347" y="3065"/>
                  </a:lnTo>
                  <a:lnTo>
                    <a:pt x="16307" y="3014"/>
                  </a:lnTo>
                  <a:lnTo>
                    <a:pt x="16266" y="3014"/>
                  </a:lnTo>
                  <a:lnTo>
                    <a:pt x="16266" y="2973"/>
                  </a:lnTo>
                  <a:cubicBezTo>
                    <a:pt x="16225" y="2973"/>
                    <a:pt x="16266" y="2973"/>
                    <a:pt x="16266" y="2933"/>
                  </a:cubicBezTo>
                  <a:lnTo>
                    <a:pt x="16307" y="2973"/>
                  </a:lnTo>
                  <a:lnTo>
                    <a:pt x="16307" y="2933"/>
                  </a:lnTo>
                  <a:lnTo>
                    <a:pt x="16266" y="2933"/>
                  </a:lnTo>
                  <a:cubicBezTo>
                    <a:pt x="16266" y="2933"/>
                    <a:pt x="16174" y="2892"/>
                    <a:pt x="16225" y="2851"/>
                  </a:cubicBezTo>
                  <a:lnTo>
                    <a:pt x="16092" y="2851"/>
                  </a:lnTo>
                  <a:lnTo>
                    <a:pt x="16092" y="2851"/>
                  </a:lnTo>
                  <a:cubicBezTo>
                    <a:pt x="16133" y="2851"/>
                    <a:pt x="16174" y="2810"/>
                    <a:pt x="16225" y="2810"/>
                  </a:cubicBezTo>
                  <a:lnTo>
                    <a:pt x="16174" y="2810"/>
                  </a:lnTo>
                  <a:lnTo>
                    <a:pt x="16225" y="2759"/>
                  </a:lnTo>
                  <a:cubicBezTo>
                    <a:pt x="16266" y="2759"/>
                    <a:pt x="16174" y="2718"/>
                    <a:pt x="16133" y="2718"/>
                  </a:cubicBezTo>
                  <a:cubicBezTo>
                    <a:pt x="16133" y="2677"/>
                    <a:pt x="16133" y="2636"/>
                    <a:pt x="16092" y="2636"/>
                  </a:cubicBezTo>
                  <a:cubicBezTo>
                    <a:pt x="16092" y="2595"/>
                    <a:pt x="16051" y="2595"/>
                    <a:pt x="16051" y="2595"/>
                  </a:cubicBezTo>
                  <a:lnTo>
                    <a:pt x="16051" y="2555"/>
                  </a:lnTo>
                  <a:cubicBezTo>
                    <a:pt x="16010" y="2555"/>
                    <a:pt x="15969" y="2503"/>
                    <a:pt x="15969" y="2463"/>
                  </a:cubicBezTo>
                  <a:lnTo>
                    <a:pt x="15969" y="2381"/>
                  </a:lnTo>
                  <a:lnTo>
                    <a:pt x="15918" y="2381"/>
                  </a:lnTo>
                  <a:lnTo>
                    <a:pt x="15877" y="2340"/>
                  </a:lnTo>
                  <a:lnTo>
                    <a:pt x="15837" y="2340"/>
                  </a:lnTo>
                  <a:lnTo>
                    <a:pt x="15796" y="2299"/>
                  </a:lnTo>
                  <a:cubicBezTo>
                    <a:pt x="15796" y="2248"/>
                    <a:pt x="15714" y="2248"/>
                    <a:pt x="15714" y="2248"/>
                  </a:cubicBezTo>
                  <a:lnTo>
                    <a:pt x="15663" y="2248"/>
                  </a:lnTo>
                  <a:lnTo>
                    <a:pt x="15622" y="2248"/>
                  </a:lnTo>
                  <a:lnTo>
                    <a:pt x="15622" y="2248"/>
                  </a:lnTo>
                  <a:cubicBezTo>
                    <a:pt x="15622" y="2248"/>
                    <a:pt x="15622" y="2207"/>
                    <a:pt x="15581" y="2207"/>
                  </a:cubicBezTo>
                  <a:cubicBezTo>
                    <a:pt x="15540" y="2207"/>
                    <a:pt x="15499" y="2248"/>
                    <a:pt x="15499" y="2248"/>
                  </a:cubicBezTo>
                  <a:cubicBezTo>
                    <a:pt x="15459" y="2248"/>
                    <a:pt x="15459" y="2248"/>
                    <a:pt x="15459" y="2207"/>
                  </a:cubicBezTo>
                  <a:lnTo>
                    <a:pt x="15459" y="2207"/>
                  </a:lnTo>
                  <a:cubicBezTo>
                    <a:pt x="15459" y="2248"/>
                    <a:pt x="15408" y="2248"/>
                    <a:pt x="15408" y="2248"/>
                  </a:cubicBezTo>
                  <a:lnTo>
                    <a:pt x="15367" y="2248"/>
                  </a:lnTo>
                  <a:lnTo>
                    <a:pt x="15326" y="2248"/>
                  </a:lnTo>
                  <a:lnTo>
                    <a:pt x="15326" y="2299"/>
                  </a:lnTo>
                  <a:cubicBezTo>
                    <a:pt x="15285" y="2248"/>
                    <a:pt x="15326" y="2248"/>
                    <a:pt x="15326" y="2207"/>
                  </a:cubicBezTo>
                  <a:cubicBezTo>
                    <a:pt x="15285" y="2207"/>
                    <a:pt x="15244" y="2248"/>
                    <a:pt x="15244" y="2248"/>
                  </a:cubicBezTo>
                  <a:lnTo>
                    <a:pt x="15244" y="2248"/>
                  </a:lnTo>
                  <a:lnTo>
                    <a:pt x="15244" y="2248"/>
                  </a:lnTo>
                  <a:lnTo>
                    <a:pt x="15244" y="2248"/>
                  </a:lnTo>
                  <a:cubicBezTo>
                    <a:pt x="15203" y="2248"/>
                    <a:pt x="15203" y="2207"/>
                    <a:pt x="15203" y="2207"/>
                  </a:cubicBezTo>
                  <a:lnTo>
                    <a:pt x="15203" y="2207"/>
                  </a:lnTo>
                  <a:cubicBezTo>
                    <a:pt x="15152" y="2248"/>
                    <a:pt x="15203" y="2248"/>
                    <a:pt x="15152" y="2248"/>
                  </a:cubicBezTo>
                  <a:cubicBezTo>
                    <a:pt x="15111" y="2299"/>
                    <a:pt x="15029" y="2207"/>
                    <a:pt x="14989" y="2166"/>
                  </a:cubicBezTo>
                  <a:lnTo>
                    <a:pt x="14948" y="2125"/>
                  </a:lnTo>
                  <a:lnTo>
                    <a:pt x="14989" y="2125"/>
                  </a:lnTo>
                  <a:lnTo>
                    <a:pt x="15029" y="2125"/>
                  </a:lnTo>
                  <a:lnTo>
                    <a:pt x="15070" y="2125"/>
                  </a:lnTo>
                  <a:cubicBezTo>
                    <a:pt x="15070" y="2085"/>
                    <a:pt x="15111" y="2085"/>
                    <a:pt x="15111" y="2085"/>
                  </a:cubicBezTo>
                  <a:lnTo>
                    <a:pt x="15111" y="2085"/>
                  </a:lnTo>
                  <a:cubicBezTo>
                    <a:pt x="15070" y="2085"/>
                    <a:pt x="15029" y="2085"/>
                    <a:pt x="14989" y="2044"/>
                  </a:cubicBezTo>
                  <a:cubicBezTo>
                    <a:pt x="14948" y="2044"/>
                    <a:pt x="14989" y="1993"/>
                    <a:pt x="14989" y="1993"/>
                  </a:cubicBezTo>
                  <a:lnTo>
                    <a:pt x="14989" y="1993"/>
                  </a:lnTo>
                  <a:lnTo>
                    <a:pt x="14948" y="1993"/>
                  </a:lnTo>
                  <a:cubicBezTo>
                    <a:pt x="14948" y="1993"/>
                    <a:pt x="14897" y="1993"/>
                    <a:pt x="14897" y="1952"/>
                  </a:cubicBezTo>
                  <a:lnTo>
                    <a:pt x="14948" y="1952"/>
                  </a:lnTo>
                  <a:cubicBezTo>
                    <a:pt x="14948" y="1952"/>
                    <a:pt x="14948" y="1911"/>
                    <a:pt x="14989" y="1911"/>
                  </a:cubicBezTo>
                  <a:lnTo>
                    <a:pt x="15029" y="1911"/>
                  </a:lnTo>
                  <a:cubicBezTo>
                    <a:pt x="15070" y="1952"/>
                    <a:pt x="15152" y="1952"/>
                    <a:pt x="15203" y="1952"/>
                  </a:cubicBezTo>
                  <a:lnTo>
                    <a:pt x="15285" y="1952"/>
                  </a:lnTo>
                  <a:lnTo>
                    <a:pt x="15285" y="1952"/>
                  </a:lnTo>
                  <a:cubicBezTo>
                    <a:pt x="15244" y="1952"/>
                    <a:pt x="15244" y="1952"/>
                    <a:pt x="15244" y="1911"/>
                  </a:cubicBezTo>
                  <a:cubicBezTo>
                    <a:pt x="15203" y="1911"/>
                    <a:pt x="15152" y="1952"/>
                    <a:pt x="15111" y="1911"/>
                  </a:cubicBezTo>
                  <a:lnTo>
                    <a:pt x="15152" y="1911"/>
                  </a:lnTo>
                  <a:cubicBezTo>
                    <a:pt x="15203" y="1870"/>
                    <a:pt x="15285" y="1911"/>
                    <a:pt x="15326" y="1911"/>
                  </a:cubicBezTo>
                  <a:lnTo>
                    <a:pt x="15367" y="1911"/>
                  </a:lnTo>
                  <a:cubicBezTo>
                    <a:pt x="15326" y="1870"/>
                    <a:pt x="15367" y="1911"/>
                    <a:pt x="15408" y="1870"/>
                  </a:cubicBezTo>
                  <a:cubicBezTo>
                    <a:pt x="15408" y="1829"/>
                    <a:pt x="15367" y="1829"/>
                    <a:pt x="15367" y="1829"/>
                  </a:cubicBezTo>
                  <a:lnTo>
                    <a:pt x="15326" y="1829"/>
                  </a:lnTo>
                  <a:lnTo>
                    <a:pt x="15285" y="1870"/>
                  </a:lnTo>
                  <a:lnTo>
                    <a:pt x="15244" y="1870"/>
                  </a:lnTo>
                  <a:lnTo>
                    <a:pt x="15203" y="1870"/>
                  </a:lnTo>
                  <a:lnTo>
                    <a:pt x="15111" y="1870"/>
                  </a:lnTo>
                  <a:cubicBezTo>
                    <a:pt x="15111" y="1870"/>
                    <a:pt x="15111" y="1829"/>
                    <a:pt x="15070" y="1829"/>
                  </a:cubicBezTo>
                  <a:lnTo>
                    <a:pt x="15029" y="1829"/>
                  </a:lnTo>
                  <a:lnTo>
                    <a:pt x="15111" y="1788"/>
                  </a:lnTo>
                  <a:lnTo>
                    <a:pt x="15111" y="1788"/>
                  </a:lnTo>
                  <a:lnTo>
                    <a:pt x="15029" y="1788"/>
                  </a:lnTo>
                  <a:lnTo>
                    <a:pt x="15029" y="1788"/>
                  </a:lnTo>
                  <a:lnTo>
                    <a:pt x="15111" y="1737"/>
                  </a:lnTo>
                  <a:lnTo>
                    <a:pt x="15111" y="1737"/>
                  </a:lnTo>
                  <a:cubicBezTo>
                    <a:pt x="15070" y="1737"/>
                    <a:pt x="15029" y="1696"/>
                    <a:pt x="14989" y="1696"/>
                  </a:cubicBezTo>
                  <a:lnTo>
                    <a:pt x="14897" y="1696"/>
                  </a:lnTo>
                  <a:cubicBezTo>
                    <a:pt x="14948" y="1655"/>
                    <a:pt x="14897" y="1655"/>
                    <a:pt x="14897" y="1615"/>
                  </a:cubicBezTo>
                  <a:lnTo>
                    <a:pt x="14897" y="1615"/>
                  </a:lnTo>
                  <a:cubicBezTo>
                    <a:pt x="14897" y="1615"/>
                    <a:pt x="14948" y="1615"/>
                    <a:pt x="14948" y="1574"/>
                  </a:cubicBezTo>
                  <a:lnTo>
                    <a:pt x="14948" y="1574"/>
                  </a:lnTo>
                  <a:lnTo>
                    <a:pt x="14948" y="1533"/>
                  </a:lnTo>
                  <a:lnTo>
                    <a:pt x="14989" y="1533"/>
                  </a:lnTo>
                  <a:lnTo>
                    <a:pt x="15070" y="1533"/>
                  </a:lnTo>
                  <a:lnTo>
                    <a:pt x="15111" y="1533"/>
                  </a:lnTo>
                  <a:cubicBezTo>
                    <a:pt x="15152" y="1533"/>
                    <a:pt x="15152" y="1482"/>
                    <a:pt x="15203" y="1482"/>
                  </a:cubicBezTo>
                  <a:lnTo>
                    <a:pt x="15203" y="1482"/>
                  </a:lnTo>
                  <a:cubicBezTo>
                    <a:pt x="15244" y="1482"/>
                    <a:pt x="15244" y="1482"/>
                    <a:pt x="15285" y="1441"/>
                  </a:cubicBezTo>
                  <a:lnTo>
                    <a:pt x="15367" y="1441"/>
                  </a:lnTo>
                  <a:cubicBezTo>
                    <a:pt x="15408" y="1400"/>
                    <a:pt x="15459" y="1400"/>
                    <a:pt x="15459" y="1400"/>
                  </a:cubicBezTo>
                  <a:lnTo>
                    <a:pt x="15499" y="1400"/>
                  </a:lnTo>
                  <a:lnTo>
                    <a:pt x="15581" y="1400"/>
                  </a:lnTo>
                  <a:lnTo>
                    <a:pt x="15622" y="1400"/>
                  </a:lnTo>
                  <a:cubicBezTo>
                    <a:pt x="15663" y="1400"/>
                    <a:pt x="15714" y="1359"/>
                    <a:pt x="15714" y="1318"/>
                  </a:cubicBezTo>
                  <a:lnTo>
                    <a:pt x="15714" y="1318"/>
                  </a:lnTo>
                  <a:lnTo>
                    <a:pt x="15714" y="1277"/>
                  </a:lnTo>
                  <a:cubicBezTo>
                    <a:pt x="15714" y="1277"/>
                    <a:pt x="15755" y="1226"/>
                    <a:pt x="15796" y="1185"/>
                  </a:cubicBezTo>
                  <a:cubicBezTo>
                    <a:pt x="15796" y="1185"/>
                    <a:pt x="15837" y="1185"/>
                    <a:pt x="15837" y="1145"/>
                  </a:cubicBezTo>
                  <a:lnTo>
                    <a:pt x="15837" y="1145"/>
                  </a:lnTo>
                  <a:lnTo>
                    <a:pt x="15837" y="1145"/>
                  </a:lnTo>
                  <a:cubicBezTo>
                    <a:pt x="15837" y="1185"/>
                    <a:pt x="15755" y="1185"/>
                    <a:pt x="15663" y="1185"/>
                  </a:cubicBezTo>
                  <a:cubicBezTo>
                    <a:pt x="15663" y="1185"/>
                    <a:pt x="15622" y="1185"/>
                    <a:pt x="15622" y="1145"/>
                  </a:cubicBezTo>
                  <a:cubicBezTo>
                    <a:pt x="15622" y="1145"/>
                    <a:pt x="15663" y="1104"/>
                    <a:pt x="15663" y="1063"/>
                  </a:cubicBezTo>
                  <a:lnTo>
                    <a:pt x="15663" y="1022"/>
                  </a:lnTo>
                  <a:lnTo>
                    <a:pt x="15755" y="1022"/>
                  </a:lnTo>
                  <a:cubicBezTo>
                    <a:pt x="15796" y="971"/>
                    <a:pt x="15837" y="930"/>
                    <a:pt x="15877" y="930"/>
                  </a:cubicBezTo>
                  <a:lnTo>
                    <a:pt x="15918" y="889"/>
                  </a:lnTo>
                  <a:lnTo>
                    <a:pt x="15969" y="889"/>
                  </a:lnTo>
                  <a:lnTo>
                    <a:pt x="16051" y="889"/>
                  </a:lnTo>
                  <a:lnTo>
                    <a:pt x="16133" y="889"/>
                  </a:lnTo>
                  <a:lnTo>
                    <a:pt x="16133" y="848"/>
                  </a:lnTo>
                  <a:lnTo>
                    <a:pt x="16092" y="848"/>
                  </a:lnTo>
                  <a:cubicBezTo>
                    <a:pt x="16133" y="848"/>
                    <a:pt x="16174" y="807"/>
                    <a:pt x="16174" y="807"/>
                  </a:cubicBezTo>
                  <a:lnTo>
                    <a:pt x="16133" y="767"/>
                  </a:lnTo>
                  <a:lnTo>
                    <a:pt x="16174" y="675"/>
                  </a:lnTo>
                  <a:lnTo>
                    <a:pt x="16266" y="675"/>
                  </a:lnTo>
                  <a:cubicBezTo>
                    <a:pt x="16307" y="675"/>
                    <a:pt x="16307" y="767"/>
                    <a:pt x="16347" y="767"/>
                  </a:cubicBezTo>
                  <a:lnTo>
                    <a:pt x="16347" y="767"/>
                  </a:lnTo>
                  <a:cubicBezTo>
                    <a:pt x="16307" y="715"/>
                    <a:pt x="16347" y="715"/>
                    <a:pt x="16347" y="715"/>
                  </a:cubicBezTo>
                  <a:cubicBezTo>
                    <a:pt x="16307" y="675"/>
                    <a:pt x="16307" y="675"/>
                    <a:pt x="16266" y="634"/>
                  </a:cubicBezTo>
                  <a:lnTo>
                    <a:pt x="16266" y="634"/>
                  </a:lnTo>
                  <a:lnTo>
                    <a:pt x="16347" y="634"/>
                  </a:lnTo>
                  <a:cubicBezTo>
                    <a:pt x="16388" y="593"/>
                    <a:pt x="16388" y="593"/>
                    <a:pt x="16429" y="593"/>
                  </a:cubicBezTo>
                  <a:lnTo>
                    <a:pt x="16429" y="593"/>
                  </a:lnTo>
                  <a:lnTo>
                    <a:pt x="16521" y="593"/>
                  </a:lnTo>
                  <a:lnTo>
                    <a:pt x="16521" y="552"/>
                  </a:lnTo>
                  <a:cubicBezTo>
                    <a:pt x="16603" y="511"/>
                    <a:pt x="16644" y="634"/>
                    <a:pt x="16644" y="675"/>
                  </a:cubicBezTo>
                  <a:lnTo>
                    <a:pt x="16644" y="675"/>
                  </a:lnTo>
                  <a:lnTo>
                    <a:pt x="16685" y="634"/>
                  </a:lnTo>
                  <a:cubicBezTo>
                    <a:pt x="16736" y="634"/>
                    <a:pt x="16817" y="715"/>
                    <a:pt x="16858" y="767"/>
                  </a:cubicBezTo>
                  <a:lnTo>
                    <a:pt x="16858" y="715"/>
                  </a:lnTo>
                  <a:lnTo>
                    <a:pt x="16858" y="715"/>
                  </a:lnTo>
                  <a:lnTo>
                    <a:pt x="16817" y="675"/>
                  </a:lnTo>
                  <a:lnTo>
                    <a:pt x="16777" y="675"/>
                  </a:lnTo>
                  <a:lnTo>
                    <a:pt x="16817" y="675"/>
                  </a:lnTo>
                  <a:lnTo>
                    <a:pt x="16858" y="675"/>
                  </a:lnTo>
                  <a:cubicBezTo>
                    <a:pt x="16858" y="634"/>
                    <a:pt x="16817" y="634"/>
                    <a:pt x="16817" y="634"/>
                  </a:cubicBezTo>
                  <a:cubicBezTo>
                    <a:pt x="16777" y="593"/>
                    <a:pt x="16817" y="511"/>
                    <a:pt x="16817" y="511"/>
                  </a:cubicBezTo>
                  <a:cubicBezTo>
                    <a:pt x="16858" y="511"/>
                    <a:pt x="16899" y="511"/>
                    <a:pt x="16899" y="552"/>
                  </a:cubicBezTo>
                  <a:lnTo>
                    <a:pt x="16940" y="552"/>
                  </a:lnTo>
                  <a:lnTo>
                    <a:pt x="16991" y="552"/>
                  </a:lnTo>
                  <a:cubicBezTo>
                    <a:pt x="16991" y="593"/>
                    <a:pt x="17032" y="593"/>
                    <a:pt x="17032" y="593"/>
                  </a:cubicBezTo>
                  <a:cubicBezTo>
                    <a:pt x="17073" y="593"/>
                    <a:pt x="17114" y="675"/>
                    <a:pt x="17155" y="675"/>
                  </a:cubicBezTo>
                  <a:lnTo>
                    <a:pt x="17155" y="675"/>
                  </a:lnTo>
                  <a:lnTo>
                    <a:pt x="17195" y="634"/>
                  </a:lnTo>
                  <a:lnTo>
                    <a:pt x="17195" y="634"/>
                  </a:lnTo>
                  <a:lnTo>
                    <a:pt x="17195" y="634"/>
                  </a:lnTo>
                  <a:cubicBezTo>
                    <a:pt x="17195" y="593"/>
                    <a:pt x="17195" y="552"/>
                    <a:pt x="17247" y="511"/>
                  </a:cubicBezTo>
                  <a:lnTo>
                    <a:pt x="17247" y="511"/>
                  </a:lnTo>
                  <a:lnTo>
                    <a:pt x="17195" y="511"/>
                  </a:lnTo>
                  <a:cubicBezTo>
                    <a:pt x="17155" y="460"/>
                    <a:pt x="17114" y="460"/>
                    <a:pt x="17114" y="419"/>
                  </a:cubicBezTo>
                  <a:cubicBezTo>
                    <a:pt x="17073" y="419"/>
                    <a:pt x="17073" y="419"/>
                    <a:pt x="17073" y="378"/>
                  </a:cubicBezTo>
                  <a:lnTo>
                    <a:pt x="17247" y="378"/>
                  </a:lnTo>
                  <a:lnTo>
                    <a:pt x="17247" y="378"/>
                  </a:lnTo>
                  <a:cubicBezTo>
                    <a:pt x="17247" y="378"/>
                    <a:pt x="17287" y="378"/>
                    <a:pt x="17287" y="419"/>
                  </a:cubicBezTo>
                  <a:lnTo>
                    <a:pt x="17328" y="419"/>
                  </a:lnTo>
                  <a:lnTo>
                    <a:pt x="17328" y="419"/>
                  </a:lnTo>
                  <a:cubicBezTo>
                    <a:pt x="17328" y="419"/>
                    <a:pt x="17369" y="419"/>
                    <a:pt x="17369" y="378"/>
                  </a:cubicBezTo>
                  <a:cubicBezTo>
                    <a:pt x="17369" y="378"/>
                    <a:pt x="17287" y="337"/>
                    <a:pt x="17247" y="337"/>
                  </a:cubicBezTo>
                  <a:cubicBezTo>
                    <a:pt x="17195" y="378"/>
                    <a:pt x="17195" y="378"/>
                    <a:pt x="17155" y="378"/>
                  </a:cubicBezTo>
                  <a:cubicBezTo>
                    <a:pt x="17114" y="378"/>
                    <a:pt x="17114" y="378"/>
                    <a:pt x="17073" y="337"/>
                  </a:cubicBezTo>
                  <a:lnTo>
                    <a:pt x="16991" y="337"/>
                  </a:lnTo>
                  <a:lnTo>
                    <a:pt x="17032" y="337"/>
                  </a:lnTo>
                  <a:lnTo>
                    <a:pt x="17073" y="337"/>
                  </a:lnTo>
                  <a:lnTo>
                    <a:pt x="17155" y="337"/>
                  </a:lnTo>
                  <a:lnTo>
                    <a:pt x="17155" y="337"/>
                  </a:lnTo>
                  <a:lnTo>
                    <a:pt x="17155" y="337"/>
                  </a:lnTo>
                  <a:cubicBezTo>
                    <a:pt x="17155" y="337"/>
                    <a:pt x="17032" y="337"/>
                    <a:pt x="17073" y="297"/>
                  </a:cubicBezTo>
                  <a:lnTo>
                    <a:pt x="17114" y="297"/>
                  </a:lnTo>
                  <a:lnTo>
                    <a:pt x="17114" y="297"/>
                  </a:lnTo>
                  <a:lnTo>
                    <a:pt x="17155" y="297"/>
                  </a:lnTo>
                  <a:lnTo>
                    <a:pt x="17155" y="297"/>
                  </a:lnTo>
                  <a:lnTo>
                    <a:pt x="17195" y="297"/>
                  </a:lnTo>
                  <a:lnTo>
                    <a:pt x="17195" y="256"/>
                  </a:lnTo>
                  <a:lnTo>
                    <a:pt x="17247" y="256"/>
                  </a:lnTo>
                  <a:lnTo>
                    <a:pt x="17247" y="297"/>
                  </a:lnTo>
                  <a:lnTo>
                    <a:pt x="17328" y="297"/>
                  </a:lnTo>
                  <a:lnTo>
                    <a:pt x="17369" y="297"/>
                  </a:lnTo>
                  <a:lnTo>
                    <a:pt x="17410" y="297"/>
                  </a:lnTo>
                  <a:lnTo>
                    <a:pt x="17410" y="297"/>
                  </a:lnTo>
                  <a:lnTo>
                    <a:pt x="17410" y="256"/>
                  </a:lnTo>
                  <a:lnTo>
                    <a:pt x="17451" y="205"/>
                  </a:lnTo>
                  <a:cubicBezTo>
                    <a:pt x="17451" y="205"/>
                    <a:pt x="17369" y="164"/>
                    <a:pt x="17410" y="164"/>
                  </a:cubicBezTo>
                  <a:lnTo>
                    <a:pt x="17410" y="164"/>
                  </a:lnTo>
                  <a:lnTo>
                    <a:pt x="17410" y="123"/>
                  </a:lnTo>
                  <a:cubicBezTo>
                    <a:pt x="17451" y="123"/>
                    <a:pt x="17451" y="123"/>
                    <a:pt x="17502" y="164"/>
                  </a:cubicBezTo>
                  <a:lnTo>
                    <a:pt x="17451" y="123"/>
                  </a:lnTo>
                  <a:lnTo>
                    <a:pt x="17543" y="82"/>
                  </a:lnTo>
                  <a:cubicBezTo>
                    <a:pt x="17584" y="41"/>
                    <a:pt x="17706" y="0"/>
                    <a:pt x="17798" y="0"/>
                  </a:cubicBezTo>
                  <a:cubicBezTo>
                    <a:pt x="17839" y="0"/>
                    <a:pt x="17839" y="41"/>
                    <a:pt x="17880" y="41"/>
                  </a:cubicBezTo>
                  <a:lnTo>
                    <a:pt x="17921" y="0"/>
                  </a:lnTo>
                  <a:lnTo>
                    <a:pt x="17921" y="0"/>
                  </a:lnTo>
                  <a:cubicBezTo>
                    <a:pt x="17962" y="0"/>
                    <a:pt x="18013" y="0"/>
                    <a:pt x="18013" y="41"/>
                  </a:cubicBezTo>
                  <a:cubicBezTo>
                    <a:pt x="17962" y="82"/>
                    <a:pt x="17880" y="82"/>
                    <a:pt x="17839" y="123"/>
                  </a:cubicBezTo>
                  <a:cubicBezTo>
                    <a:pt x="17798" y="123"/>
                    <a:pt x="17798" y="164"/>
                    <a:pt x="17757" y="164"/>
                  </a:cubicBezTo>
                  <a:lnTo>
                    <a:pt x="17706" y="164"/>
                  </a:lnTo>
                  <a:lnTo>
                    <a:pt x="17706" y="164"/>
                  </a:lnTo>
                  <a:lnTo>
                    <a:pt x="17706" y="205"/>
                  </a:lnTo>
                  <a:lnTo>
                    <a:pt x="17665" y="205"/>
                  </a:lnTo>
                  <a:lnTo>
                    <a:pt x="17584" y="256"/>
                  </a:lnTo>
                  <a:lnTo>
                    <a:pt x="17625" y="297"/>
                  </a:lnTo>
                  <a:lnTo>
                    <a:pt x="17625" y="297"/>
                  </a:lnTo>
                  <a:lnTo>
                    <a:pt x="17625" y="256"/>
                  </a:lnTo>
                  <a:lnTo>
                    <a:pt x="17665" y="256"/>
                  </a:lnTo>
                  <a:lnTo>
                    <a:pt x="17706" y="256"/>
                  </a:lnTo>
                  <a:cubicBezTo>
                    <a:pt x="17706" y="256"/>
                    <a:pt x="17706" y="205"/>
                    <a:pt x="17757" y="205"/>
                  </a:cubicBezTo>
                  <a:lnTo>
                    <a:pt x="17798" y="205"/>
                  </a:lnTo>
                  <a:cubicBezTo>
                    <a:pt x="17839" y="164"/>
                    <a:pt x="17839" y="164"/>
                    <a:pt x="17839" y="123"/>
                  </a:cubicBezTo>
                  <a:lnTo>
                    <a:pt x="17921" y="123"/>
                  </a:lnTo>
                  <a:lnTo>
                    <a:pt x="17962" y="123"/>
                  </a:lnTo>
                  <a:cubicBezTo>
                    <a:pt x="18013" y="82"/>
                    <a:pt x="18054" y="82"/>
                    <a:pt x="18054" y="41"/>
                  </a:cubicBezTo>
                  <a:lnTo>
                    <a:pt x="18054" y="41"/>
                  </a:lnTo>
                  <a:cubicBezTo>
                    <a:pt x="18095" y="41"/>
                    <a:pt x="18095" y="82"/>
                    <a:pt x="18135" y="82"/>
                  </a:cubicBezTo>
                  <a:lnTo>
                    <a:pt x="18135" y="82"/>
                  </a:lnTo>
                  <a:lnTo>
                    <a:pt x="18135" y="82"/>
                  </a:lnTo>
                  <a:lnTo>
                    <a:pt x="18176" y="82"/>
                  </a:lnTo>
                  <a:lnTo>
                    <a:pt x="18176" y="82"/>
                  </a:lnTo>
                  <a:lnTo>
                    <a:pt x="18176" y="82"/>
                  </a:lnTo>
                  <a:lnTo>
                    <a:pt x="18217" y="82"/>
                  </a:lnTo>
                  <a:cubicBezTo>
                    <a:pt x="18217" y="82"/>
                    <a:pt x="18309" y="82"/>
                    <a:pt x="18350" y="123"/>
                  </a:cubicBezTo>
                  <a:lnTo>
                    <a:pt x="18350" y="123"/>
                  </a:lnTo>
                  <a:cubicBezTo>
                    <a:pt x="18391" y="164"/>
                    <a:pt x="18309" y="256"/>
                    <a:pt x="18217" y="297"/>
                  </a:cubicBezTo>
                  <a:lnTo>
                    <a:pt x="18217" y="297"/>
                  </a:lnTo>
                  <a:cubicBezTo>
                    <a:pt x="18176" y="297"/>
                    <a:pt x="18135" y="337"/>
                    <a:pt x="18095" y="337"/>
                  </a:cubicBezTo>
                  <a:lnTo>
                    <a:pt x="18054" y="337"/>
                  </a:lnTo>
                  <a:cubicBezTo>
                    <a:pt x="18054" y="378"/>
                    <a:pt x="18013" y="378"/>
                    <a:pt x="18013" y="378"/>
                  </a:cubicBezTo>
                  <a:lnTo>
                    <a:pt x="17962" y="378"/>
                  </a:lnTo>
                  <a:lnTo>
                    <a:pt x="17962" y="419"/>
                  </a:lnTo>
                  <a:cubicBezTo>
                    <a:pt x="17921" y="460"/>
                    <a:pt x="17880" y="511"/>
                    <a:pt x="17880" y="511"/>
                  </a:cubicBezTo>
                  <a:lnTo>
                    <a:pt x="17921" y="552"/>
                  </a:lnTo>
                  <a:lnTo>
                    <a:pt x="17962" y="460"/>
                  </a:lnTo>
                  <a:cubicBezTo>
                    <a:pt x="18013" y="460"/>
                    <a:pt x="18013" y="460"/>
                    <a:pt x="18013" y="419"/>
                  </a:cubicBezTo>
                  <a:lnTo>
                    <a:pt x="18054" y="419"/>
                  </a:lnTo>
                  <a:lnTo>
                    <a:pt x="18054" y="419"/>
                  </a:lnTo>
                  <a:lnTo>
                    <a:pt x="18095" y="378"/>
                  </a:lnTo>
                  <a:lnTo>
                    <a:pt x="18095" y="378"/>
                  </a:lnTo>
                  <a:cubicBezTo>
                    <a:pt x="18135" y="378"/>
                    <a:pt x="18176" y="378"/>
                    <a:pt x="18217" y="337"/>
                  </a:cubicBezTo>
                  <a:lnTo>
                    <a:pt x="18217" y="337"/>
                  </a:lnTo>
                  <a:lnTo>
                    <a:pt x="18268" y="337"/>
                  </a:lnTo>
                  <a:lnTo>
                    <a:pt x="18309" y="337"/>
                  </a:lnTo>
                  <a:lnTo>
                    <a:pt x="18309" y="378"/>
                  </a:lnTo>
                  <a:cubicBezTo>
                    <a:pt x="18350" y="419"/>
                    <a:pt x="18217" y="460"/>
                    <a:pt x="18268" y="511"/>
                  </a:cubicBezTo>
                  <a:lnTo>
                    <a:pt x="18268" y="511"/>
                  </a:lnTo>
                  <a:cubicBezTo>
                    <a:pt x="18350" y="460"/>
                    <a:pt x="18350" y="378"/>
                    <a:pt x="18391" y="378"/>
                  </a:cubicBezTo>
                  <a:cubicBezTo>
                    <a:pt x="18391" y="337"/>
                    <a:pt x="18391" y="297"/>
                    <a:pt x="18350" y="297"/>
                  </a:cubicBezTo>
                  <a:cubicBezTo>
                    <a:pt x="18391" y="297"/>
                    <a:pt x="18391" y="256"/>
                    <a:pt x="18391" y="256"/>
                  </a:cubicBezTo>
                  <a:cubicBezTo>
                    <a:pt x="18473" y="256"/>
                    <a:pt x="18524" y="297"/>
                    <a:pt x="18565" y="337"/>
                  </a:cubicBezTo>
                  <a:cubicBezTo>
                    <a:pt x="18565" y="337"/>
                    <a:pt x="18524" y="378"/>
                    <a:pt x="18565" y="378"/>
                  </a:cubicBezTo>
                  <a:cubicBezTo>
                    <a:pt x="18565" y="419"/>
                    <a:pt x="18565" y="419"/>
                    <a:pt x="18605" y="460"/>
                  </a:cubicBezTo>
                  <a:lnTo>
                    <a:pt x="18605" y="593"/>
                  </a:lnTo>
                  <a:lnTo>
                    <a:pt x="18605" y="593"/>
                  </a:lnTo>
                  <a:lnTo>
                    <a:pt x="18605" y="511"/>
                  </a:lnTo>
                  <a:lnTo>
                    <a:pt x="18605" y="511"/>
                  </a:lnTo>
                  <a:cubicBezTo>
                    <a:pt x="18605" y="419"/>
                    <a:pt x="18605" y="378"/>
                    <a:pt x="18646" y="337"/>
                  </a:cubicBezTo>
                  <a:lnTo>
                    <a:pt x="18646" y="297"/>
                  </a:lnTo>
                  <a:lnTo>
                    <a:pt x="18687" y="297"/>
                  </a:lnTo>
                  <a:cubicBezTo>
                    <a:pt x="18728" y="297"/>
                    <a:pt x="18779" y="256"/>
                    <a:pt x="18779" y="256"/>
                  </a:cubicBezTo>
                  <a:cubicBezTo>
                    <a:pt x="18779" y="205"/>
                    <a:pt x="18728" y="205"/>
                    <a:pt x="18728" y="205"/>
                  </a:cubicBezTo>
                  <a:lnTo>
                    <a:pt x="18728" y="164"/>
                  </a:lnTo>
                  <a:cubicBezTo>
                    <a:pt x="18779" y="123"/>
                    <a:pt x="18779" y="123"/>
                    <a:pt x="18820" y="123"/>
                  </a:cubicBezTo>
                  <a:lnTo>
                    <a:pt x="18820" y="82"/>
                  </a:lnTo>
                  <a:lnTo>
                    <a:pt x="18902" y="82"/>
                  </a:lnTo>
                  <a:cubicBezTo>
                    <a:pt x="18902" y="123"/>
                    <a:pt x="18943" y="123"/>
                    <a:pt x="18983" y="123"/>
                  </a:cubicBezTo>
                  <a:lnTo>
                    <a:pt x="19075" y="123"/>
                  </a:lnTo>
                  <a:cubicBezTo>
                    <a:pt x="19075" y="164"/>
                    <a:pt x="19075" y="205"/>
                    <a:pt x="19035" y="256"/>
                  </a:cubicBezTo>
                  <a:lnTo>
                    <a:pt x="19035" y="297"/>
                  </a:lnTo>
                  <a:lnTo>
                    <a:pt x="19116" y="297"/>
                  </a:lnTo>
                  <a:cubicBezTo>
                    <a:pt x="19116" y="297"/>
                    <a:pt x="19075" y="378"/>
                    <a:pt x="19075" y="419"/>
                  </a:cubicBezTo>
                  <a:lnTo>
                    <a:pt x="19035" y="419"/>
                  </a:lnTo>
                  <a:lnTo>
                    <a:pt x="18983" y="419"/>
                  </a:lnTo>
                  <a:cubicBezTo>
                    <a:pt x="18983" y="419"/>
                    <a:pt x="18983" y="460"/>
                    <a:pt x="18943" y="460"/>
                  </a:cubicBezTo>
                  <a:cubicBezTo>
                    <a:pt x="18943" y="511"/>
                    <a:pt x="18861" y="511"/>
                    <a:pt x="18861" y="511"/>
                  </a:cubicBezTo>
                  <a:lnTo>
                    <a:pt x="18861" y="552"/>
                  </a:lnTo>
                  <a:cubicBezTo>
                    <a:pt x="18861" y="511"/>
                    <a:pt x="18902" y="511"/>
                    <a:pt x="18902" y="511"/>
                  </a:cubicBezTo>
                  <a:lnTo>
                    <a:pt x="18983" y="511"/>
                  </a:lnTo>
                  <a:cubicBezTo>
                    <a:pt x="18983" y="460"/>
                    <a:pt x="19035" y="460"/>
                    <a:pt x="19035" y="460"/>
                  </a:cubicBezTo>
                  <a:lnTo>
                    <a:pt x="19035" y="460"/>
                  </a:lnTo>
                  <a:lnTo>
                    <a:pt x="19075" y="460"/>
                  </a:lnTo>
                  <a:lnTo>
                    <a:pt x="19116" y="460"/>
                  </a:lnTo>
                  <a:cubicBezTo>
                    <a:pt x="19157" y="511"/>
                    <a:pt x="19075" y="552"/>
                    <a:pt x="19035" y="593"/>
                  </a:cubicBezTo>
                  <a:cubicBezTo>
                    <a:pt x="18983" y="593"/>
                    <a:pt x="18943" y="593"/>
                    <a:pt x="18943" y="634"/>
                  </a:cubicBezTo>
                  <a:lnTo>
                    <a:pt x="18983" y="634"/>
                  </a:lnTo>
                  <a:lnTo>
                    <a:pt x="18983" y="675"/>
                  </a:lnTo>
                  <a:cubicBezTo>
                    <a:pt x="18983" y="675"/>
                    <a:pt x="18983" y="715"/>
                    <a:pt x="19035" y="715"/>
                  </a:cubicBezTo>
                  <a:lnTo>
                    <a:pt x="19075" y="715"/>
                  </a:lnTo>
                  <a:lnTo>
                    <a:pt x="19035" y="675"/>
                  </a:lnTo>
                  <a:lnTo>
                    <a:pt x="19035" y="675"/>
                  </a:lnTo>
                  <a:lnTo>
                    <a:pt x="19035" y="634"/>
                  </a:lnTo>
                  <a:lnTo>
                    <a:pt x="19075" y="593"/>
                  </a:lnTo>
                  <a:cubicBezTo>
                    <a:pt x="19075" y="593"/>
                    <a:pt x="19157" y="552"/>
                    <a:pt x="19157" y="593"/>
                  </a:cubicBezTo>
                  <a:lnTo>
                    <a:pt x="19198" y="593"/>
                  </a:lnTo>
                  <a:cubicBezTo>
                    <a:pt x="19198" y="634"/>
                    <a:pt x="19157" y="634"/>
                    <a:pt x="19157" y="675"/>
                  </a:cubicBezTo>
                  <a:cubicBezTo>
                    <a:pt x="19157" y="675"/>
                    <a:pt x="19116" y="675"/>
                    <a:pt x="19116" y="715"/>
                  </a:cubicBezTo>
                  <a:cubicBezTo>
                    <a:pt x="19116" y="767"/>
                    <a:pt x="19157" y="767"/>
                    <a:pt x="19198" y="807"/>
                  </a:cubicBezTo>
                  <a:cubicBezTo>
                    <a:pt x="19198" y="807"/>
                    <a:pt x="19198" y="848"/>
                    <a:pt x="19239" y="889"/>
                  </a:cubicBezTo>
                  <a:lnTo>
                    <a:pt x="19290" y="889"/>
                  </a:lnTo>
                  <a:cubicBezTo>
                    <a:pt x="19239" y="930"/>
                    <a:pt x="19198" y="930"/>
                    <a:pt x="19198" y="971"/>
                  </a:cubicBezTo>
                  <a:lnTo>
                    <a:pt x="19239" y="1022"/>
                  </a:lnTo>
                  <a:lnTo>
                    <a:pt x="19239" y="1022"/>
                  </a:lnTo>
                  <a:lnTo>
                    <a:pt x="19290" y="1063"/>
                  </a:lnTo>
                  <a:lnTo>
                    <a:pt x="19290" y="1104"/>
                  </a:lnTo>
                  <a:lnTo>
                    <a:pt x="19331" y="1104"/>
                  </a:lnTo>
                  <a:lnTo>
                    <a:pt x="19331" y="1145"/>
                  </a:lnTo>
                  <a:cubicBezTo>
                    <a:pt x="19372" y="1185"/>
                    <a:pt x="19372" y="1226"/>
                    <a:pt x="19413" y="1226"/>
                  </a:cubicBezTo>
                  <a:cubicBezTo>
                    <a:pt x="19372" y="1185"/>
                    <a:pt x="19413" y="1145"/>
                    <a:pt x="19453" y="1145"/>
                  </a:cubicBezTo>
                  <a:lnTo>
                    <a:pt x="19494" y="1145"/>
                  </a:lnTo>
                  <a:lnTo>
                    <a:pt x="19494" y="1104"/>
                  </a:lnTo>
                  <a:lnTo>
                    <a:pt x="19545" y="1104"/>
                  </a:lnTo>
                  <a:lnTo>
                    <a:pt x="19545" y="1104"/>
                  </a:lnTo>
                  <a:cubicBezTo>
                    <a:pt x="19545" y="1145"/>
                    <a:pt x="19494" y="1145"/>
                    <a:pt x="19545" y="1145"/>
                  </a:cubicBezTo>
                  <a:cubicBezTo>
                    <a:pt x="19586" y="1145"/>
                    <a:pt x="19586" y="1145"/>
                    <a:pt x="19627" y="1185"/>
                  </a:cubicBezTo>
                  <a:lnTo>
                    <a:pt x="19627" y="1185"/>
                  </a:lnTo>
                  <a:cubicBezTo>
                    <a:pt x="19545" y="1185"/>
                    <a:pt x="19494" y="1185"/>
                    <a:pt x="19453" y="1226"/>
                  </a:cubicBezTo>
                  <a:cubicBezTo>
                    <a:pt x="19453" y="1226"/>
                    <a:pt x="19494" y="1277"/>
                    <a:pt x="19545" y="1277"/>
                  </a:cubicBezTo>
                  <a:cubicBezTo>
                    <a:pt x="19586" y="1277"/>
                    <a:pt x="19586" y="1226"/>
                    <a:pt x="19627" y="1226"/>
                  </a:cubicBezTo>
                  <a:lnTo>
                    <a:pt x="19668" y="1226"/>
                  </a:lnTo>
                  <a:lnTo>
                    <a:pt x="19668" y="1226"/>
                  </a:lnTo>
                  <a:cubicBezTo>
                    <a:pt x="19668" y="1226"/>
                    <a:pt x="19709" y="1185"/>
                    <a:pt x="19750" y="1185"/>
                  </a:cubicBezTo>
                  <a:lnTo>
                    <a:pt x="19750" y="1185"/>
                  </a:lnTo>
                  <a:lnTo>
                    <a:pt x="19801" y="1185"/>
                  </a:lnTo>
                  <a:lnTo>
                    <a:pt x="19801" y="1226"/>
                  </a:lnTo>
                  <a:lnTo>
                    <a:pt x="19842" y="1226"/>
                  </a:lnTo>
                  <a:cubicBezTo>
                    <a:pt x="19842" y="1277"/>
                    <a:pt x="19883" y="1277"/>
                    <a:pt x="19883" y="1318"/>
                  </a:cubicBezTo>
                  <a:cubicBezTo>
                    <a:pt x="19883" y="1318"/>
                    <a:pt x="19801" y="1359"/>
                    <a:pt x="19750" y="1359"/>
                  </a:cubicBezTo>
                  <a:lnTo>
                    <a:pt x="19709" y="1318"/>
                  </a:lnTo>
                  <a:cubicBezTo>
                    <a:pt x="19668" y="1359"/>
                    <a:pt x="19668" y="1359"/>
                    <a:pt x="19627" y="1359"/>
                  </a:cubicBezTo>
                  <a:lnTo>
                    <a:pt x="19627" y="1359"/>
                  </a:lnTo>
                  <a:lnTo>
                    <a:pt x="19668" y="1400"/>
                  </a:lnTo>
                  <a:lnTo>
                    <a:pt x="19668" y="1400"/>
                  </a:lnTo>
                  <a:lnTo>
                    <a:pt x="19627" y="1441"/>
                  </a:lnTo>
                  <a:lnTo>
                    <a:pt x="19627" y="1482"/>
                  </a:lnTo>
                  <a:cubicBezTo>
                    <a:pt x="19586" y="1482"/>
                    <a:pt x="19586" y="1441"/>
                    <a:pt x="19545" y="1441"/>
                  </a:cubicBezTo>
                  <a:lnTo>
                    <a:pt x="19545" y="1441"/>
                  </a:lnTo>
                  <a:lnTo>
                    <a:pt x="19545" y="1441"/>
                  </a:lnTo>
                  <a:cubicBezTo>
                    <a:pt x="19545" y="1482"/>
                    <a:pt x="19545" y="1533"/>
                    <a:pt x="19586" y="1533"/>
                  </a:cubicBezTo>
                  <a:lnTo>
                    <a:pt x="19627" y="1533"/>
                  </a:lnTo>
                  <a:lnTo>
                    <a:pt x="19627" y="1533"/>
                  </a:lnTo>
                  <a:lnTo>
                    <a:pt x="19668" y="1533"/>
                  </a:lnTo>
                  <a:cubicBezTo>
                    <a:pt x="19668" y="1533"/>
                    <a:pt x="19709" y="1533"/>
                    <a:pt x="19709" y="1574"/>
                  </a:cubicBezTo>
                  <a:lnTo>
                    <a:pt x="19709" y="1574"/>
                  </a:lnTo>
                  <a:cubicBezTo>
                    <a:pt x="19750" y="1574"/>
                    <a:pt x="19750" y="1533"/>
                    <a:pt x="19750" y="1533"/>
                  </a:cubicBezTo>
                  <a:lnTo>
                    <a:pt x="19801" y="1533"/>
                  </a:lnTo>
                  <a:lnTo>
                    <a:pt x="19842" y="1533"/>
                  </a:lnTo>
                  <a:lnTo>
                    <a:pt x="19883" y="1533"/>
                  </a:lnTo>
                  <a:cubicBezTo>
                    <a:pt x="19883" y="1482"/>
                    <a:pt x="19923" y="1533"/>
                    <a:pt x="19923" y="1533"/>
                  </a:cubicBezTo>
                  <a:lnTo>
                    <a:pt x="19923" y="1574"/>
                  </a:lnTo>
                  <a:lnTo>
                    <a:pt x="19842" y="1574"/>
                  </a:lnTo>
                  <a:cubicBezTo>
                    <a:pt x="19842" y="1615"/>
                    <a:pt x="19801" y="1615"/>
                    <a:pt x="19801" y="1615"/>
                  </a:cubicBezTo>
                  <a:lnTo>
                    <a:pt x="19801" y="1655"/>
                  </a:lnTo>
                  <a:cubicBezTo>
                    <a:pt x="19801" y="1615"/>
                    <a:pt x="19842" y="1615"/>
                    <a:pt x="19842" y="1615"/>
                  </a:cubicBezTo>
                  <a:lnTo>
                    <a:pt x="19883" y="1615"/>
                  </a:lnTo>
                  <a:lnTo>
                    <a:pt x="19923" y="1615"/>
                  </a:lnTo>
                  <a:cubicBezTo>
                    <a:pt x="19964" y="1615"/>
                    <a:pt x="20005" y="1574"/>
                    <a:pt x="20005" y="1615"/>
                  </a:cubicBezTo>
                  <a:lnTo>
                    <a:pt x="20056" y="1615"/>
                  </a:lnTo>
                  <a:cubicBezTo>
                    <a:pt x="20097" y="1655"/>
                    <a:pt x="20138" y="1655"/>
                    <a:pt x="20138" y="1696"/>
                  </a:cubicBezTo>
                  <a:cubicBezTo>
                    <a:pt x="20138" y="1696"/>
                    <a:pt x="20138" y="1737"/>
                    <a:pt x="20097" y="1737"/>
                  </a:cubicBezTo>
                  <a:lnTo>
                    <a:pt x="20056" y="1737"/>
                  </a:lnTo>
                  <a:cubicBezTo>
                    <a:pt x="20056" y="1696"/>
                    <a:pt x="20005" y="1737"/>
                    <a:pt x="20005" y="1737"/>
                  </a:cubicBezTo>
                  <a:lnTo>
                    <a:pt x="19923" y="1737"/>
                  </a:lnTo>
                  <a:lnTo>
                    <a:pt x="19801" y="1737"/>
                  </a:lnTo>
                  <a:lnTo>
                    <a:pt x="19801" y="1737"/>
                  </a:lnTo>
                  <a:lnTo>
                    <a:pt x="19883" y="1737"/>
                  </a:lnTo>
                  <a:cubicBezTo>
                    <a:pt x="19842" y="1737"/>
                    <a:pt x="19842" y="1788"/>
                    <a:pt x="19842" y="1788"/>
                  </a:cubicBezTo>
                  <a:lnTo>
                    <a:pt x="19923" y="1788"/>
                  </a:lnTo>
                  <a:lnTo>
                    <a:pt x="20005" y="1788"/>
                  </a:lnTo>
                  <a:lnTo>
                    <a:pt x="20005" y="1788"/>
                  </a:lnTo>
                  <a:lnTo>
                    <a:pt x="20005" y="1788"/>
                  </a:lnTo>
                  <a:cubicBezTo>
                    <a:pt x="20005" y="1788"/>
                    <a:pt x="20005" y="1829"/>
                    <a:pt x="19964" y="1829"/>
                  </a:cubicBezTo>
                  <a:lnTo>
                    <a:pt x="19964" y="1870"/>
                  </a:lnTo>
                  <a:lnTo>
                    <a:pt x="19964" y="1870"/>
                  </a:lnTo>
                  <a:cubicBezTo>
                    <a:pt x="19923" y="1870"/>
                    <a:pt x="19883" y="1829"/>
                    <a:pt x="19883" y="1870"/>
                  </a:cubicBezTo>
                  <a:lnTo>
                    <a:pt x="19923" y="1870"/>
                  </a:lnTo>
                  <a:lnTo>
                    <a:pt x="20005" y="1870"/>
                  </a:lnTo>
                  <a:cubicBezTo>
                    <a:pt x="20005" y="1829"/>
                    <a:pt x="20005" y="1829"/>
                    <a:pt x="20056" y="1788"/>
                  </a:cubicBezTo>
                  <a:cubicBezTo>
                    <a:pt x="20097" y="1829"/>
                    <a:pt x="20097" y="1829"/>
                    <a:pt x="20138" y="1870"/>
                  </a:cubicBezTo>
                  <a:lnTo>
                    <a:pt x="20097" y="1911"/>
                  </a:lnTo>
                  <a:lnTo>
                    <a:pt x="20138" y="1870"/>
                  </a:lnTo>
                  <a:cubicBezTo>
                    <a:pt x="20179" y="1870"/>
                    <a:pt x="20220" y="1870"/>
                    <a:pt x="20261" y="1829"/>
                  </a:cubicBezTo>
                  <a:cubicBezTo>
                    <a:pt x="20312" y="1829"/>
                    <a:pt x="20353" y="1829"/>
                    <a:pt x="20353" y="1870"/>
                  </a:cubicBezTo>
                  <a:cubicBezTo>
                    <a:pt x="20353" y="1911"/>
                    <a:pt x="20353" y="1911"/>
                    <a:pt x="20312" y="1952"/>
                  </a:cubicBezTo>
                  <a:lnTo>
                    <a:pt x="20261" y="1952"/>
                  </a:lnTo>
                  <a:lnTo>
                    <a:pt x="20220" y="1952"/>
                  </a:lnTo>
                  <a:lnTo>
                    <a:pt x="20220" y="1952"/>
                  </a:lnTo>
                  <a:cubicBezTo>
                    <a:pt x="20138" y="1952"/>
                    <a:pt x="20138" y="1952"/>
                    <a:pt x="20097" y="1993"/>
                  </a:cubicBezTo>
                  <a:cubicBezTo>
                    <a:pt x="20056" y="1993"/>
                    <a:pt x="20056" y="1952"/>
                    <a:pt x="20005" y="1952"/>
                  </a:cubicBezTo>
                  <a:lnTo>
                    <a:pt x="20005" y="1952"/>
                  </a:lnTo>
                  <a:cubicBezTo>
                    <a:pt x="20056" y="1993"/>
                    <a:pt x="20097" y="1993"/>
                    <a:pt x="20097" y="2044"/>
                  </a:cubicBezTo>
                  <a:lnTo>
                    <a:pt x="20056" y="2044"/>
                  </a:lnTo>
                  <a:lnTo>
                    <a:pt x="20097" y="2044"/>
                  </a:lnTo>
                  <a:lnTo>
                    <a:pt x="20097" y="2125"/>
                  </a:lnTo>
                  <a:lnTo>
                    <a:pt x="20097" y="2125"/>
                  </a:lnTo>
                  <a:lnTo>
                    <a:pt x="20179" y="2125"/>
                  </a:lnTo>
                  <a:lnTo>
                    <a:pt x="20179" y="2085"/>
                  </a:lnTo>
                  <a:lnTo>
                    <a:pt x="20179" y="2085"/>
                  </a:lnTo>
                  <a:cubicBezTo>
                    <a:pt x="20179" y="2044"/>
                    <a:pt x="20261" y="2085"/>
                    <a:pt x="20312" y="2085"/>
                  </a:cubicBezTo>
                  <a:lnTo>
                    <a:pt x="20312" y="2085"/>
                  </a:lnTo>
                  <a:lnTo>
                    <a:pt x="20353" y="2085"/>
                  </a:lnTo>
                  <a:cubicBezTo>
                    <a:pt x="20393" y="2085"/>
                    <a:pt x="20434" y="2166"/>
                    <a:pt x="20434" y="2166"/>
                  </a:cubicBezTo>
                  <a:cubicBezTo>
                    <a:pt x="20393" y="2166"/>
                    <a:pt x="20353" y="2207"/>
                    <a:pt x="20353" y="2207"/>
                  </a:cubicBezTo>
                  <a:lnTo>
                    <a:pt x="20312" y="2207"/>
                  </a:lnTo>
                  <a:cubicBezTo>
                    <a:pt x="20312" y="2248"/>
                    <a:pt x="20312" y="2248"/>
                    <a:pt x="20261" y="2299"/>
                  </a:cubicBezTo>
                  <a:lnTo>
                    <a:pt x="20220" y="2299"/>
                  </a:lnTo>
                  <a:lnTo>
                    <a:pt x="20097" y="2299"/>
                  </a:lnTo>
                  <a:cubicBezTo>
                    <a:pt x="20097" y="2299"/>
                    <a:pt x="20056" y="2299"/>
                    <a:pt x="20056" y="2248"/>
                  </a:cubicBezTo>
                  <a:lnTo>
                    <a:pt x="20056" y="2248"/>
                  </a:lnTo>
                  <a:lnTo>
                    <a:pt x="20138" y="2248"/>
                  </a:lnTo>
                  <a:cubicBezTo>
                    <a:pt x="20179" y="2248"/>
                    <a:pt x="20179" y="2248"/>
                    <a:pt x="20179" y="2207"/>
                  </a:cubicBezTo>
                  <a:lnTo>
                    <a:pt x="20179" y="2207"/>
                  </a:lnTo>
                  <a:lnTo>
                    <a:pt x="20138" y="2248"/>
                  </a:lnTo>
                  <a:lnTo>
                    <a:pt x="20097" y="2248"/>
                  </a:lnTo>
                  <a:cubicBezTo>
                    <a:pt x="20056" y="2248"/>
                    <a:pt x="19964" y="2248"/>
                    <a:pt x="19964" y="2299"/>
                  </a:cubicBezTo>
                  <a:lnTo>
                    <a:pt x="20005" y="2299"/>
                  </a:lnTo>
                  <a:lnTo>
                    <a:pt x="19883" y="2299"/>
                  </a:lnTo>
                  <a:cubicBezTo>
                    <a:pt x="19923" y="2340"/>
                    <a:pt x="19923" y="2340"/>
                    <a:pt x="19964" y="2340"/>
                  </a:cubicBezTo>
                  <a:lnTo>
                    <a:pt x="19964" y="2340"/>
                  </a:lnTo>
                  <a:cubicBezTo>
                    <a:pt x="19923" y="2340"/>
                    <a:pt x="19883" y="2381"/>
                    <a:pt x="19883" y="2381"/>
                  </a:cubicBezTo>
                  <a:lnTo>
                    <a:pt x="19883" y="2381"/>
                  </a:lnTo>
                  <a:cubicBezTo>
                    <a:pt x="19883" y="2422"/>
                    <a:pt x="19883" y="2463"/>
                    <a:pt x="19842" y="2463"/>
                  </a:cubicBezTo>
                  <a:cubicBezTo>
                    <a:pt x="19801" y="2422"/>
                    <a:pt x="19750" y="2463"/>
                    <a:pt x="19709" y="2463"/>
                  </a:cubicBezTo>
                  <a:lnTo>
                    <a:pt x="19709" y="2463"/>
                  </a:lnTo>
                  <a:lnTo>
                    <a:pt x="19750" y="2463"/>
                  </a:lnTo>
                  <a:lnTo>
                    <a:pt x="19801" y="2463"/>
                  </a:lnTo>
                  <a:cubicBezTo>
                    <a:pt x="19801" y="2503"/>
                    <a:pt x="19668" y="2503"/>
                    <a:pt x="19709" y="2555"/>
                  </a:cubicBezTo>
                  <a:lnTo>
                    <a:pt x="19750" y="2595"/>
                  </a:lnTo>
                  <a:cubicBezTo>
                    <a:pt x="19750" y="2555"/>
                    <a:pt x="19750" y="2503"/>
                    <a:pt x="19801" y="2503"/>
                  </a:cubicBezTo>
                  <a:lnTo>
                    <a:pt x="19842" y="2463"/>
                  </a:lnTo>
                  <a:lnTo>
                    <a:pt x="19883" y="2463"/>
                  </a:lnTo>
                  <a:lnTo>
                    <a:pt x="20005" y="2463"/>
                  </a:lnTo>
                  <a:lnTo>
                    <a:pt x="20005" y="2503"/>
                  </a:lnTo>
                  <a:cubicBezTo>
                    <a:pt x="19964" y="2503"/>
                    <a:pt x="19964" y="2555"/>
                    <a:pt x="19923" y="2555"/>
                  </a:cubicBezTo>
                  <a:cubicBezTo>
                    <a:pt x="19923" y="2595"/>
                    <a:pt x="19883" y="2555"/>
                    <a:pt x="19842" y="2595"/>
                  </a:cubicBezTo>
                  <a:lnTo>
                    <a:pt x="19842" y="2595"/>
                  </a:lnTo>
                  <a:cubicBezTo>
                    <a:pt x="19883" y="2595"/>
                    <a:pt x="19923" y="2595"/>
                    <a:pt x="19923" y="2636"/>
                  </a:cubicBezTo>
                  <a:lnTo>
                    <a:pt x="19923" y="2636"/>
                  </a:lnTo>
                  <a:cubicBezTo>
                    <a:pt x="19964" y="2595"/>
                    <a:pt x="19964" y="2595"/>
                    <a:pt x="19964" y="2555"/>
                  </a:cubicBezTo>
                  <a:lnTo>
                    <a:pt x="20005" y="2555"/>
                  </a:lnTo>
                  <a:lnTo>
                    <a:pt x="20005" y="2503"/>
                  </a:lnTo>
                  <a:cubicBezTo>
                    <a:pt x="20056" y="2503"/>
                    <a:pt x="20056" y="2555"/>
                    <a:pt x="20097" y="2555"/>
                  </a:cubicBezTo>
                  <a:lnTo>
                    <a:pt x="20138" y="2555"/>
                  </a:lnTo>
                  <a:lnTo>
                    <a:pt x="20097" y="2636"/>
                  </a:lnTo>
                  <a:lnTo>
                    <a:pt x="20097" y="2636"/>
                  </a:lnTo>
                  <a:lnTo>
                    <a:pt x="20138" y="2677"/>
                  </a:lnTo>
                  <a:lnTo>
                    <a:pt x="20138" y="2677"/>
                  </a:lnTo>
                  <a:lnTo>
                    <a:pt x="20179" y="2636"/>
                  </a:lnTo>
                  <a:lnTo>
                    <a:pt x="20179" y="2595"/>
                  </a:lnTo>
                  <a:lnTo>
                    <a:pt x="20312" y="2595"/>
                  </a:lnTo>
                  <a:cubicBezTo>
                    <a:pt x="20353" y="2636"/>
                    <a:pt x="20353" y="2636"/>
                    <a:pt x="20434" y="2636"/>
                  </a:cubicBezTo>
                  <a:lnTo>
                    <a:pt x="20475" y="2636"/>
                  </a:lnTo>
                  <a:lnTo>
                    <a:pt x="20516" y="2636"/>
                  </a:lnTo>
                  <a:lnTo>
                    <a:pt x="20516" y="2636"/>
                  </a:lnTo>
                  <a:lnTo>
                    <a:pt x="20516" y="2636"/>
                  </a:lnTo>
                  <a:lnTo>
                    <a:pt x="20516" y="2636"/>
                  </a:lnTo>
                  <a:lnTo>
                    <a:pt x="20516" y="2636"/>
                  </a:lnTo>
                  <a:cubicBezTo>
                    <a:pt x="20567" y="2636"/>
                    <a:pt x="20567" y="2636"/>
                    <a:pt x="20567" y="2677"/>
                  </a:cubicBezTo>
                  <a:lnTo>
                    <a:pt x="20608" y="2677"/>
                  </a:lnTo>
                  <a:cubicBezTo>
                    <a:pt x="20608" y="2677"/>
                    <a:pt x="20608" y="2636"/>
                    <a:pt x="20649" y="2636"/>
                  </a:cubicBezTo>
                  <a:lnTo>
                    <a:pt x="20649" y="2718"/>
                  </a:lnTo>
                  <a:lnTo>
                    <a:pt x="20690" y="2759"/>
                  </a:lnTo>
                  <a:lnTo>
                    <a:pt x="20690" y="2759"/>
                  </a:lnTo>
                  <a:lnTo>
                    <a:pt x="20690" y="2759"/>
                  </a:lnTo>
                  <a:lnTo>
                    <a:pt x="20690" y="2677"/>
                  </a:lnTo>
                  <a:lnTo>
                    <a:pt x="20690" y="2677"/>
                  </a:lnTo>
                  <a:cubicBezTo>
                    <a:pt x="20771" y="2677"/>
                    <a:pt x="20771" y="2718"/>
                    <a:pt x="20771" y="2759"/>
                  </a:cubicBezTo>
                  <a:lnTo>
                    <a:pt x="20771" y="2759"/>
                  </a:lnTo>
                  <a:lnTo>
                    <a:pt x="20823" y="2759"/>
                  </a:lnTo>
                  <a:lnTo>
                    <a:pt x="20823" y="2810"/>
                  </a:lnTo>
                  <a:cubicBezTo>
                    <a:pt x="20863" y="2759"/>
                    <a:pt x="20863" y="2810"/>
                    <a:pt x="20863" y="2851"/>
                  </a:cubicBezTo>
                  <a:lnTo>
                    <a:pt x="20863" y="2851"/>
                  </a:lnTo>
                  <a:lnTo>
                    <a:pt x="20904" y="2851"/>
                  </a:lnTo>
                  <a:lnTo>
                    <a:pt x="20904" y="2851"/>
                  </a:lnTo>
                  <a:cubicBezTo>
                    <a:pt x="20904" y="2892"/>
                    <a:pt x="20945" y="2892"/>
                    <a:pt x="20945" y="2933"/>
                  </a:cubicBezTo>
                  <a:lnTo>
                    <a:pt x="20904" y="2933"/>
                  </a:lnTo>
                  <a:lnTo>
                    <a:pt x="20863" y="2933"/>
                  </a:lnTo>
                  <a:cubicBezTo>
                    <a:pt x="20863" y="2933"/>
                    <a:pt x="20771" y="2892"/>
                    <a:pt x="20771" y="2851"/>
                  </a:cubicBezTo>
                  <a:lnTo>
                    <a:pt x="20771" y="2851"/>
                  </a:lnTo>
                  <a:cubicBezTo>
                    <a:pt x="20771" y="2892"/>
                    <a:pt x="20823" y="2933"/>
                    <a:pt x="20823" y="2933"/>
                  </a:cubicBezTo>
                  <a:lnTo>
                    <a:pt x="20771" y="2973"/>
                  </a:lnTo>
                  <a:cubicBezTo>
                    <a:pt x="20771" y="3014"/>
                    <a:pt x="20690" y="3014"/>
                    <a:pt x="20649" y="2973"/>
                  </a:cubicBezTo>
                  <a:lnTo>
                    <a:pt x="20567" y="2973"/>
                  </a:lnTo>
                  <a:lnTo>
                    <a:pt x="20516" y="2933"/>
                  </a:lnTo>
                  <a:lnTo>
                    <a:pt x="20516" y="2933"/>
                  </a:lnTo>
                  <a:lnTo>
                    <a:pt x="20475" y="2892"/>
                  </a:lnTo>
                  <a:lnTo>
                    <a:pt x="20434" y="2892"/>
                  </a:lnTo>
                  <a:cubicBezTo>
                    <a:pt x="20434" y="2851"/>
                    <a:pt x="20393" y="2851"/>
                    <a:pt x="20393" y="2851"/>
                  </a:cubicBezTo>
                  <a:lnTo>
                    <a:pt x="20353" y="2851"/>
                  </a:lnTo>
                  <a:lnTo>
                    <a:pt x="20220" y="2851"/>
                  </a:lnTo>
                  <a:cubicBezTo>
                    <a:pt x="20138" y="2851"/>
                    <a:pt x="20138" y="2892"/>
                    <a:pt x="20056" y="2892"/>
                  </a:cubicBezTo>
                  <a:cubicBezTo>
                    <a:pt x="20005" y="2851"/>
                    <a:pt x="19923" y="2851"/>
                    <a:pt x="19883" y="2851"/>
                  </a:cubicBezTo>
                  <a:lnTo>
                    <a:pt x="19801" y="2851"/>
                  </a:lnTo>
                  <a:cubicBezTo>
                    <a:pt x="19801" y="2851"/>
                    <a:pt x="19750" y="2810"/>
                    <a:pt x="19750" y="2851"/>
                  </a:cubicBezTo>
                  <a:lnTo>
                    <a:pt x="19842" y="2851"/>
                  </a:lnTo>
                  <a:lnTo>
                    <a:pt x="19883" y="2851"/>
                  </a:lnTo>
                  <a:cubicBezTo>
                    <a:pt x="19923" y="2851"/>
                    <a:pt x="19964" y="2851"/>
                    <a:pt x="19964" y="2892"/>
                  </a:cubicBezTo>
                  <a:lnTo>
                    <a:pt x="19923" y="2933"/>
                  </a:lnTo>
                  <a:lnTo>
                    <a:pt x="19923" y="2933"/>
                  </a:lnTo>
                  <a:lnTo>
                    <a:pt x="19923" y="2933"/>
                  </a:lnTo>
                  <a:lnTo>
                    <a:pt x="19964" y="2933"/>
                  </a:lnTo>
                  <a:lnTo>
                    <a:pt x="20056" y="2933"/>
                  </a:lnTo>
                  <a:cubicBezTo>
                    <a:pt x="20056" y="2892"/>
                    <a:pt x="20097" y="2892"/>
                    <a:pt x="20138" y="2892"/>
                  </a:cubicBezTo>
                  <a:cubicBezTo>
                    <a:pt x="20179" y="2892"/>
                    <a:pt x="20179" y="2851"/>
                    <a:pt x="20261" y="2892"/>
                  </a:cubicBezTo>
                  <a:lnTo>
                    <a:pt x="20261" y="2892"/>
                  </a:lnTo>
                  <a:lnTo>
                    <a:pt x="20312" y="2933"/>
                  </a:lnTo>
                  <a:lnTo>
                    <a:pt x="20220" y="3014"/>
                  </a:lnTo>
                  <a:cubicBezTo>
                    <a:pt x="20220" y="3014"/>
                    <a:pt x="20179" y="3014"/>
                    <a:pt x="20138" y="3065"/>
                  </a:cubicBezTo>
                  <a:lnTo>
                    <a:pt x="20138" y="3065"/>
                  </a:lnTo>
                  <a:cubicBezTo>
                    <a:pt x="20097" y="3065"/>
                    <a:pt x="20056" y="3106"/>
                    <a:pt x="19964" y="3106"/>
                  </a:cubicBezTo>
                  <a:lnTo>
                    <a:pt x="20056" y="3106"/>
                  </a:lnTo>
                  <a:cubicBezTo>
                    <a:pt x="20097" y="3188"/>
                    <a:pt x="19964" y="3229"/>
                    <a:pt x="19964" y="3270"/>
                  </a:cubicBezTo>
                  <a:lnTo>
                    <a:pt x="19964" y="3270"/>
                  </a:lnTo>
                  <a:lnTo>
                    <a:pt x="19964" y="3270"/>
                  </a:lnTo>
                  <a:cubicBezTo>
                    <a:pt x="20005" y="3270"/>
                    <a:pt x="20056" y="3229"/>
                    <a:pt x="20056" y="3229"/>
                  </a:cubicBezTo>
                  <a:lnTo>
                    <a:pt x="20097" y="3229"/>
                  </a:lnTo>
                  <a:cubicBezTo>
                    <a:pt x="20138" y="3229"/>
                    <a:pt x="20179" y="3188"/>
                    <a:pt x="20220" y="3188"/>
                  </a:cubicBezTo>
                  <a:lnTo>
                    <a:pt x="20312" y="3188"/>
                  </a:lnTo>
                  <a:lnTo>
                    <a:pt x="20312" y="3147"/>
                  </a:lnTo>
                  <a:lnTo>
                    <a:pt x="20353" y="3188"/>
                  </a:lnTo>
                  <a:cubicBezTo>
                    <a:pt x="20353" y="3188"/>
                    <a:pt x="20261" y="3188"/>
                    <a:pt x="20261" y="3229"/>
                  </a:cubicBezTo>
                  <a:cubicBezTo>
                    <a:pt x="20220" y="3229"/>
                    <a:pt x="20220" y="3270"/>
                    <a:pt x="20220" y="3270"/>
                  </a:cubicBezTo>
                  <a:lnTo>
                    <a:pt x="20179" y="3270"/>
                  </a:lnTo>
                  <a:cubicBezTo>
                    <a:pt x="20138" y="3321"/>
                    <a:pt x="20138" y="3321"/>
                    <a:pt x="20097" y="3321"/>
                  </a:cubicBezTo>
                  <a:lnTo>
                    <a:pt x="20097" y="3321"/>
                  </a:lnTo>
                  <a:lnTo>
                    <a:pt x="20179" y="3321"/>
                  </a:lnTo>
                  <a:lnTo>
                    <a:pt x="20179" y="3321"/>
                  </a:lnTo>
                  <a:lnTo>
                    <a:pt x="20261" y="3321"/>
                  </a:lnTo>
                  <a:cubicBezTo>
                    <a:pt x="20312" y="3321"/>
                    <a:pt x="20312" y="3270"/>
                    <a:pt x="20353" y="3270"/>
                  </a:cubicBezTo>
                  <a:cubicBezTo>
                    <a:pt x="20353" y="3229"/>
                    <a:pt x="20353" y="3229"/>
                    <a:pt x="20393" y="3188"/>
                  </a:cubicBezTo>
                  <a:cubicBezTo>
                    <a:pt x="20393" y="3147"/>
                    <a:pt x="20434" y="3147"/>
                    <a:pt x="20475" y="3106"/>
                  </a:cubicBezTo>
                  <a:lnTo>
                    <a:pt x="20475" y="3106"/>
                  </a:lnTo>
                  <a:lnTo>
                    <a:pt x="20516" y="3147"/>
                  </a:lnTo>
                  <a:cubicBezTo>
                    <a:pt x="20516" y="3147"/>
                    <a:pt x="20608" y="3106"/>
                    <a:pt x="20649" y="3106"/>
                  </a:cubicBezTo>
                  <a:lnTo>
                    <a:pt x="20690" y="3106"/>
                  </a:lnTo>
                  <a:lnTo>
                    <a:pt x="20731" y="3106"/>
                  </a:lnTo>
                  <a:lnTo>
                    <a:pt x="20823" y="3065"/>
                  </a:lnTo>
                  <a:cubicBezTo>
                    <a:pt x="20863" y="3065"/>
                    <a:pt x="20904" y="3065"/>
                    <a:pt x="20904" y="3014"/>
                  </a:cubicBezTo>
                  <a:cubicBezTo>
                    <a:pt x="20945" y="3014"/>
                    <a:pt x="20945" y="3014"/>
                    <a:pt x="20945" y="2973"/>
                  </a:cubicBezTo>
                  <a:lnTo>
                    <a:pt x="20945" y="3065"/>
                  </a:lnTo>
                  <a:lnTo>
                    <a:pt x="20945" y="3065"/>
                  </a:lnTo>
                  <a:cubicBezTo>
                    <a:pt x="20904" y="3065"/>
                    <a:pt x="20863" y="3106"/>
                    <a:pt x="20863" y="3106"/>
                  </a:cubicBezTo>
                  <a:close/>
                  <a:moveTo>
                    <a:pt x="20097" y="2125"/>
                  </a:moveTo>
                  <a:lnTo>
                    <a:pt x="20097" y="2125"/>
                  </a:lnTo>
                  <a:lnTo>
                    <a:pt x="20097" y="2085"/>
                  </a:lnTo>
                  <a:lnTo>
                    <a:pt x="20097" y="2085"/>
                  </a:lnTo>
                  <a:lnTo>
                    <a:pt x="20097" y="2125"/>
                  </a:lnTo>
                  <a:close/>
                  <a:moveTo>
                    <a:pt x="19964" y="2381"/>
                  </a:moveTo>
                  <a:cubicBezTo>
                    <a:pt x="20005" y="2381"/>
                    <a:pt x="20005" y="2340"/>
                    <a:pt x="20005" y="2340"/>
                  </a:cubicBezTo>
                  <a:lnTo>
                    <a:pt x="20097" y="2340"/>
                  </a:lnTo>
                  <a:lnTo>
                    <a:pt x="20179" y="2340"/>
                  </a:lnTo>
                  <a:cubicBezTo>
                    <a:pt x="20138" y="2381"/>
                    <a:pt x="20005" y="2381"/>
                    <a:pt x="19964" y="2381"/>
                  </a:cubicBezTo>
                  <a:close/>
                  <a:moveTo>
                    <a:pt x="20393" y="2340"/>
                  </a:moveTo>
                  <a:lnTo>
                    <a:pt x="20353" y="2381"/>
                  </a:lnTo>
                  <a:lnTo>
                    <a:pt x="20261" y="2381"/>
                  </a:lnTo>
                  <a:cubicBezTo>
                    <a:pt x="20261" y="2422"/>
                    <a:pt x="20261" y="2422"/>
                    <a:pt x="20220" y="2422"/>
                  </a:cubicBezTo>
                  <a:lnTo>
                    <a:pt x="20179" y="2422"/>
                  </a:lnTo>
                  <a:cubicBezTo>
                    <a:pt x="20138" y="2422"/>
                    <a:pt x="20097" y="2463"/>
                    <a:pt x="20097" y="2463"/>
                  </a:cubicBezTo>
                  <a:lnTo>
                    <a:pt x="20097" y="2463"/>
                  </a:lnTo>
                  <a:lnTo>
                    <a:pt x="20138" y="2422"/>
                  </a:lnTo>
                  <a:cubicBezTo>
                    <a:pt x="20138" y="2422"/>
                    <a:pt x="20179" y="2381"/>
                    <a:pt x="20220" y="2381"/>
                  </a:cubicBezTo>
                  <a:cubicBezTo>
                    <a:pt x="20261" y="2381"/>
                    <a:pt x="20312" y="2340"/>
                    <a:pt x="20393" y="2340"/>
                  </a:cubicBezTo>
                  <a:close/>
                  <a:moveTo>
                    <a:pt x="20567" y="2555"/>
                  </a:moveTo>
                  <a:lnTo>
                    <a:pt x="20516" y="2555"/>
                  </a:lnTo>
                  <a:lnTo>
                    <a:pt x="20475" y="2555"/>
                  </a:lnTo>
                  <a:lnTo>
                    <a:pt x="20475" y="2555"/>
                  </a:lnTo>
                  <a:lnTo>
                    <a:pt x="20434" y="2555"/>
                  </a:lnTo>
                  <a:lnTo>
                    <a:pt x="20312" y="2555"/>
                  </a:lnTo>
                  <a:cubicBezTo>
                    <a:pt x="20261" y="2555"/>
                    <a:pt x="20220" y="2555"/>
                    <a:pt x="20179" y="2503"/>
                  </a:cubicBezTo>
                  <a:cubicBezTo>
                    <a:pt x="20179" y="2503"/>
                    <a:pt x="20097" y="2503"/>
                    <a:pt x="20138" y="2463"/>
                  </a:cubicBezTo>
                  <a:cubicBezTo>
                    <a:pt x="20138" y="2463"/>
                    <a:pt x="20220" y="2463"/>
                    <a:pt x="20261" y="2422"/>
                  </a:cubicBezTo>
                  <a:cubicBezTo>
                    <a:pt x="20353" y="2422"/>
                    <a:pt x="20393" y="2463"/>
                    <a:pt x="20475" y="2463"/>
                  </a:cubicBezTo>
                  <a:lnTo>
                    <a:pt x="20475" y="2463"/>
                  </a:lnTo>
                  <a:lnTo>
                    <a:pt x="20475" y="2463"/>
                  </a:lnTo>
                  <a:lnTo>
                    <a:pt x="20475" y="2463"/>
                  </a:lnTo>
                  <a:cubicBezTo>
                    <a:pt x="20475" y="2463"/>
                    <a:pt x="20434" y="2503"/>
                    <a:pt x="20393" y="2503"/>
                  </a:cubicBezTo>
                  <a:cubicBezTo>
                    <a:pt x="20434" y="2503"/>
                    <a:pt x="20516" y="2503"/>
                    <a:pt x="20567" y="2555"/>
                  </a:cubicBezTo>
                  <a:close/>
                  <a:moveTo>
                    <a:pt x="20179" y="1870"/>
                  </a:moveTo>
                  <a:cubicBezTo>
                    <a:pt x="20138" y="1870"/>
                    <a:pt x="20097" y="1829"/>
                    <a:pt x="20138" y="1788"/>
                  </a:cubicBezTo>
                  <a:lnTo>
                    <a:pt x="20138" y="1788"/>
                  </a:lnTo>
                  <a:lnTo>
                    <a:pt x="20179" y="1788"/>
                  </a:lnTo>
                  <a:cubicBezTo>
                    <a:pt x="20179" y="1829"/>
                    <a:pt x="20220" y="1829"/>
                    <a:pt x="20179" y="1870"/>
                  </a:cubicBezTo>
                  <a:close/>
                  <a:moveTo>
                    <a:pt x="20220" y="1737"/>
                  </a:moveTo>
                  <a:lnTo>
                    <a:pt x="20220" y="1737"/>
                  </a:lnTo>
                  <a:lnTo>
                    <a:pt x="20179" y="1655"/>
                  </a:lnTo>
                  <a:lnTo>
                    <a:pt x="20220" y="1615"/>
                  </a:lnTo>
                  <a:cubicBezTo>
                    <a:pt x="20261" y="1615"/>
                    <a:pt x="20261" y="1655"/>
                    <a:pt x="20312" y="1655"/>
                  </a:cubicBezTo>
                  <a:cubicBezTo>
                    <a:pt x="20312" y="1655"/>
                    <a:pt x="20353" y="1615"/>
                    <a:pt x="20353" y="1655"/>
                  </a:cubicBezTo>
                  <a:lnTo>
                    <a:pt x="20353" y="1655"/>
                  </a:lnTo>
                  <a:cubicBezTo>
                    <a:pt x="20353" y="1696"/>
                    <a:pt x="20261" y="1737"/>
                    <a:pt x="20220" y="1737"/>
                  </a:cubicBezTo>
                  <a:close/>
                  <a:moveTo>
                    <a:pt x="20056" y="1533"/>
                  </a:moveTo>
                  <a:lnTo>
                    <a:pt x="20005" y="1482"/>
                  </a:lnTo>
                  <a:lnTo>
                    <a:pt x="19964" y="1482"/>
                  </a:lnTo>
                  <a:lnTo>
                    <a:pt x="19923" y="1441"/>
                  </a:lnTo>
                  <a:lnTo>
                    <a:pt x="19883" y="1441"/>
                  </a:lnTo>
                  <a:lnTo>
                    <a:pt x="19883" y="1359"/>
                  </a:lnTo>
                  <a:lnTo>
                    <a:pt x="19923" y="1400"/>
                  </a:lnTo>
                  <a:cubicBezTo>
                    <a:pt x="19964" y="1441"/>
                    <a:pt x="20005" y="1441"/>
                    <a:pt x="20005" y="1482"/>
                  </a:cubicBezTo>
                  <a:lnTo>
                    <a:pt x="20056" y="1533"/>
                  </a:lnTo>
                  <a:lnTo>
                    <a:pt x="20056" y="1533"/>
                  </a:lnTo>
                  <a:lnTo>
                    <a:pt x="20056" y="1533"/>
                  </a:lnTo>
                  <a:close/>
                  <a:moveTo>
                    <a:pt x="17114" y="593"/>
                  </a:moveTo>
                  <a:cubicBezTo>
                    <a:pt x="17114" y="593"/>
                    <a:pt x="17114" y="552"/>
                    <a:pt x="17073" y="552"/>
                  </a:cubicBezTo>
                  <a:cubicBezTo>
                    <a:pt x="17032" y="552"/>
                    <a:pt x="16991" y="511"/>
                    <a:pt x="16991" y="460"/>
                  </a:cubicBezTo>
                  <a:lnTo>
                    <a:pt x="17032" y="419"/>
                  </a:lnTo>
                  <a:cubicBezTo>
                    <a:pt x="17073" y="419"/>
                    <a:pt x="17073" y="460"/>
                    <a:pt x="17073" y="460"/>
                  </a:cubicBezTo>
                  <a:cubicBezTo>
                    <a:pt x="17114" y="460"/>
                    <a:pt x="17155" y="460"/>
                    <a:pt x="17155" y="511"/>
                  </a:cubicBezTo>
                  <a:lnTo>
                    <a:pt x="17114" y="552"/>
                  </a:lnTo>
                  <a:lnTo>
                    <a:pt x="17114" y="593"/>
                  </a:lnTo>
                  <a:lnTo>
                    <a:pt x="17114" y="593"/>
                  </a:lnTo>
                  <a:close/>
                  <a:moveTo>
                    <a:pt x="16644" y="593"/>
                  </a:moveTo>
                  <a:lnTo>
                    <a:pt x="16685" y="552"/>
                  </a:lnTo>
                  <a:lnTo>
                    <a:pt x="16685" y="593"/>
                  </a:lnTo>
                  <a:cubicBezTo>
                    <a:pt x="16685" y="593"/>
                    <a:pt x="16736" y="593"/>
                    <a:pt x="16777" y="634"/>
                  </a:cubicBezTo>
                  <a:lnTo>
                    <a:pt x="16736" y="634"/>
                  </a:lnTo>
                  <a:cubicBezTo>
                    <a:pt x="16736" y="634"/>
                    <a:pt x="16644" y="634"/>
                    <a:pt x="16644" y="593"/>
                  </a:cubicBezTo>
                  <a:close/>
                  <a:moveTo>
                    <a:pt x="15499" y="1063"/>
                  </a:moveTo>
                  <a:cubicBezTo>
                    <a:pt x="15408" y="1022"/>
                    <a:pt x="15326" y="1022"/>
                    <a:pt x="15285" y="1022"/>
                  </a:cubicBezTo>
                  <a:cubicBezTo>
                    <a:pt x="15111" y="971"/>
                    <a:pt x="15029" y="1022"/>
                    <a:pt x="14948" y="1063"/>
                  </a:cubicBezTo>
                  <a:cubicBezTo>
                    <a:pt x="14948" y="1063"/>
                    <a:pt x="14897" y="1104"/>
                    <a:pt x="14897" y="1145"/>
                  </a:cubicBezTo>
                  <a:cubicBezTo>
                    <a:pt x="14948" y="1145"/>
                    <a:pt x="14948" y="1185"/>
                    <a:pt x="14948" y="1185"/>
                  </a:cubicBezTo>
                  <a:cubicBezTo>
                    <a:pt x="15070" y="1226"/>
                    <a:pt x="15111" y="1145"/>
                    <a:pt x="15244" y="1145"/>
                  </a:cubicBezTo>
                  <a:cubicBezTo>
                    <a:pt x="15244" y="1185"/>
                    <a:pt x="15285" y="1185"/>
                    <a:pt x="15285" y="1226"/>
                  </a:cubicBezTo>
                  <a:lnTo>
                    <a:pt x="15285" y="1226"/>
                  </a:lnTo>
                  <a:cubicBezTo>
                    <a:pt x="15111" y="1277"/>
                    <a:pt x="15029" y="1359"/>
                    <a:pt x="14897" y="1400"/>
                  </a:cubicBezTo>
                  <a:cubicBezTo>
                    <a:pt x="14856" y="1441"/>
                    <a:pt x="14815" y="1441"/>
                    <a:pt x="14815" y="1441"/>
                  </a:cubicBezTo>
                  <a:cubicBezTo>
                    <a:pt x="14692" y="1533"/>
                    <a:pt x="14692" y="1574"/>
                    <a:pt x="14519" y="1574"/>
                  </a:cubicBezTo>
                  <a:cubicBezTo>
                    <a:pt x="14519" y="1615"/>
                    <a:pt x="14519" y="1655"/>
                    <a:pt x="14560" y="1696"/>
                  </a:cubicBezTo>
                  <a:cubicBezTo>
                    <a:pt x="14519" y="1737"/>
                    <a:pt x="14519" y="1737"/>
                    <a:pt x="14478" y="1737"/>
                  </a:cubicBezTo>
                  <a:cubicBezTo>
                    <a:pt x="14263" y="1829"/>
                    <a:pt x="14130" y="1737"/>
                    <a:pt x="13967" y="1737"/>
                  </a:cubicBezTo>
                  <a:cubicBezTo>
                    <a:pt x="13926" y="1737"/>
                    <a:pt x="13926" y="1737"/>
                    <a:pt x="13926" y="1788"/>
                  </a:cubicBezTo>
                  <a:cubicBezTo>
                    <a:pt x="13967" y="1829"/>
                    <a:pt x="14008" y="1829"/>
                    <a:pt x="14090" y="1870"/>
                  </a:cubicBezTo>
                  <a:lnTo>
                    <a:pt x="14090" y="1870"/>
                  </a:lnTo>
                  <a:cubicBezTo>
                    <a:pt x="13967" y="1911"/>
                    <a:pt x="13793" y="1870"/>
                    <a:pt x="13620" y="1870"/>
                  </a:cubicBezTo>
                  <a:lnTo>
                    <a:pt x="13497" y="1870"/>
                  </a:lnTo>
                  <a:lnTo>
                    <a:pt x="13497" y="1952"/>
                  </a:lnTo>
                  <a:cubicBezTo>
                    <a:pt x="13620" y="1952"/>
                    <a:pt x="13793" y="1952"/>
                    <a:pt x="13834" y="2044"/>
                  </a:cubicBezTo>
                  <a:lnTo>
                    <a:pt x="13834" y="2125"/>
                  </a:lnTo>
                  <a:cubicBezTo>
                    <a:pt x="13834" y="2166"/>
                    <a:pt x="13793" y="2166"/>
                    <a:pt x="13752" y="2166"/>
                  </a:cubicBezTo>
                  <a:cubicBezTo>
                    <a:pt x="13752" y="2207"/>
                    <a:pt x="13752" y="2248"/>
                    <a:pt x="13711" y="2299"/>
                  </a:cubicBezTo>
                  <a:lnTo>
                    <a:pt x="13620" y="2299"/>
                  </a:lnTo>
                  <a:lnTo>
                    <a:pt x="13620" y="2299"/>
                  </a:lnTo>
                  <a:cubicBezTo>
                    <a:pt x="13620" y="2340"/>
                    <a:pt x="13671" y="2381"/>
                    <a:pt x="13671" y="2381"/>
                  </a:cubicBezTo>
                  <a:cubicBezTo>
                    <a:pt x="13620" y="2422"/>
                    <a:pt x="13538" y="2422"/>
                    <a:pt x="13497" y="2422"/>
                  </a:cubicBezTo>
                  <a:cubicBezTo>
                    <a:pt x="13415" y="2381"/>
                    <a:pt x="13364" y="2381"/>
                    <a:pt x="13323" y="2381"/>
                  </a:cubicBezTo>
                  <a:cubicBezTo>
                    <a:pt x="13364" y="2422"/>
                    <a:pt x="13364" y="2503"/>
                    <a:pt x="13364" y="2555"/>
                  </a:cubicBezTo>
                  <a:cubicBezTo>
                    <a:pt x="13323" y="2595"/>
                    <a:pt x="13242" y="2595"/>
                    <a:pt x="13109" y="2595"/>
                  </a:cubicBezTo>
                  <a:cubicBezTo>
                    <a:pt x="12986" y="2555"/>
                    <a:pt x="12904" y="2503"/>
                    <a:pt x="12772" y="2595"/>
                  </a:cubicBezTo>
                  <a:lnTo>
                    <a:pt x="12812" y="2595"/>
                  </a:lnTo>
                  <a:cubicBezTo>
                    <a:pt x="12904" y="2677"/>
                    <a:pt x="13109" y="2677"/>
                    <a:pt x="13242" y="2677"/>
                  </a:cubicBezTo>
                  <a:lnTo>
                    <a:pt x="13323" y="2677"/>
                  </a:lnTo>
                  <a:cubicBezTo>
                    <a:pt x="13323" y="2677"/>
                    <a:pt x="13364" y="2677"/>
                    <a:pt x="13415" y="2718"/>
                  </a:cubicBezTo>
                  <a:lnTo>
                    <a:pt x="13415" y="2759"/>
                  </a:lnTo>
                  <a:lnTo>
                    <a:pt x="13415" y="2810"/>
                  </a:lnTo>
                  <a:lnTo>
                    <a:pt x="13364" y="2851"/>
                  </a:lnTo>
                  <a:cubicBezTo>
                    <a:pt x="13282" y="2892"/>
                    <a:pt x="13201" y="2892"/>
                    <a:pt x="13160" y="2892"/>
                  </a:cubicBezTo>
                  <a:cubicBezTo>
                    <a:pt x="13068" y="2933"/>
                    <a:pt x="13068" y="2933"/>
                    <a:pt x="12986" y="2933"/>
                  </a:cubicBezTo>
                  <a:lnTo>
                    <a:pt x="12904" y="2810"/>
                  </a:lnTo>
                  <a:cubicBezTo>
                    <a:pt x="12853" y="2810"/>
                    <a:pt x="12853" y="2810"/>
                    <a:pt x="12812" y="2851"/>
                  </a:cubicBezTo>
                  <a:lnTo>
                    <a:pt x="12731" y="2759"/>
                  </a:lnTo>
                  <a:lnTo>
                    <a:pt x="12731" y="2810"/>
                  </a:lnTo>
                  <a:lnTo>
                    <a:pt x="12731" y="2892"/>
                  </a:lnTo>
                  <a:cubicBezTo>
                    <a:pt x="12557" y="2892"/>
                    <a:pt x="12516" y="2851"/>
                    <a:pt x="12434" y="2759"/>
                  </a:cubicBezTo>
                  <a:lnTo>
                    <a:pt x="12393" y="2759"/>
                  </a:lnTo>
                  <a:cubicBezTo>
                    <a:pt x="12393" y="2810"/>
                    <a:pt x="12434" y="2810"/>
                    <a:pt x="12434" y="2851"/>
                  </a:cubicBezTo>
                  <a:cubicBezTo>
                    <a:pt x="12393" y="2892"/>
                    <a:pt x="12393" y="2892"/>
                    <a:pt x="12342" y="2892"/>
                  </a:cubicBezTo>
                  <a:cubicBezTo>
                    <a:pt x="12261" y="2892"/>
                    <a:pt x="12138" y="2892"/>
                    <a:pt x="12005" y="2851"/>
                  </a:cubicBezTo>
                  <a:cubicBezTo>
                    <a:pt x="11964" y="2851"/>
                    <a:pt x="11924" y="2810"/>
                    <a:pt x="11883" y="2810"/>
                  </a:cubicBezTo>
                  <a:cubicBezTo>
                    <a:pt x="11883" y="2851"/>
                    <a:pt x="11883" y="2851"/>
                    <a:pt x="11832" y="2892"/>
                  </a:cubicBezTo>
                  <a:cubicBezTo>
                    <a:pt x="11791" y="2851"/>
                    <a:pt x="11750" y="2851"/>
                    <a:pt x="11709" y="2851"/>
                  </a:cubicBezTo>
                  <a:cubicBezTo>
                    <a:pt x="11709" y="2810"/>
                    <a:pt x="11709" y="2759"/>
                    <a:pt x="11750" y="2718"/>
                  </a:cubicBezTo>
                  <a:cubicBezTo>
                    <a:pt x="11832" y="2718"/>
                    <a:pt x="11832" y="2677"/>
                    <a:pt x="11924" y="2636"/>
                  </a:cubicBezTo>
                  <a:lnTo>
                    <a:pt x="12046" y="2636"/>
                  </a:lnTo>
                  <a:lnTo>
                    <a:pt x="12046" y="2636"/>
                  </a:lnTo>
                  <a:cubicBezTo>
                    <a:pt x="12005" y="2595"/>
                    <a:pt x="11924" y="2503"/>
                    <a:pt x="11924" y="2463"/>
                  </a:cubicBezTo>
                  <a:lnTo>
                    <a:pt x="11924" y="2463"/>
                  </a:lnTo>
                  <a:cubicBezTo>
                    <a:pt x="11964" y="2422"/>
                    <a:pt x="11964" y="2422"/>
                    <a:pt x="12005" y="2463"/>
                  </a:cubicBezTo>
                  <a:lnTo>
                    <a:pt x="12179" y="2463"/>
                  </a:lnTo>
                  <a:cubicBezTo>
                    <a:pt x="12261" y="2503"/>
                    <a:pt x="12302" y="2595"/>
                    <a:pt x="12393" y="2595"/>
                  </a:cubicBezTo>
                  <a:cubicBezTo>
                    <a:pt x="12434" y="2636"/>
                    <a:pt x="12557" y="2636"/>
                    <a:pt x="12598" y="2595"/>
                  </a:cubicBezTo>
                  <a:lnTo>
                    <a:pt x="12598" y="2595"/>
                  </a:lnTo>
                  <a:lnTo>
                    <a:pt x="12598" y="2555"/>
                  </a:lnTo>
                  <a:lnTo>
                    <a:pt x="12649" y="2503"/>
                  </a:lnTo>
                  <a:lnTo>
                    <a:pt x="12649" y="2503"/>
                  </a:lnTo>
                  <a:lnTo>
                    <a:pt x="12393" y="2503"/>
                  </a:lnTo>
                  <a:cubicBezTo>
                    <a:pt x="12393" y="2422"/>
                    <a:pt x="12342" y="2381"/>
                    <a:pt x="12393" y="2340"/>
                  </a:cubicBezTo>
                  <a:lnTo>
                    <a:pt x="12393" y="2340"/>
                  </a:lnTo>
                  <a:cubicBezTo>
                    <a:pt x="12261" y="2340"/>
                    <a:pt x="12179" y="2299"/>
                    <a:pt x="12087" y="2340"/>
                  </a:cubicBezTo>
                  <a:lnTo>
                    <a:pt x="12087" y="2299"/>
                  </a:lnTo>
                  <a:cubicBezTo>
                    <a:pt x="12087" y="2207"/>
                    <a:pt x="12087" y="2166"/>
                    <a:pt x="12179" y="2125"/>
                  </a:cubicBezTo>
                  <a:cubicBezTo>
                    <a:pt x="12220" y="2085"/>
                    <a:pt x="12434" y="2085"/>
                    <a:pt x="12557" y="2125"/>
                  </a:cubicBezTo>
                  <a:cubicBezTo>
                    <a:pt x="12598" y="2125"/>
                    <a:pt x="12690" y="2166"/>
                    <a:pt x="12731" y="2166"/>
                  </a:cubicBezTo>
                  <a:lnTo>
                    <a:pt x="12772" y="2166"/>
                  </a:lnTo>
                  <a:lnTo>
                    <a:pt x="12853" y="2166"/>
                  </a:lnTo>
                  <a:cubicBezTo>
                    <a:pt x="12772" y="2125"/>
                    <a:pt x="12690" y="2085"/>
                    <a:pt x="12649" y="2044"/>
                  </a:cubicBezTo>
                  <a:cubicBezTo>
                    <a:pt x="12598" y="1993"/>
                    <a:pt x="12557" y="1993"/>
                    <a:pt x="12516" y="1993"/>
                  </a:cubicBezTo>
                  <a:cubicBezTo>
                    <a:pt x="12434" y="1952"/>
                    <a:pt x="12342" y="1829"/>
                    <a:pt x="12261" y="1788"/>
                  </a:cubicBezTo>
                  <a:lnTo>
                    <a:pt x="12261" y="1829"/>
                  </a:lnTo>
                  <a:lnTo>
                    <a:pt x="12261" y="1829"/>
                  </a:lnTo>
                  <a:cubicBezTo>
                    <a:pt x="12220" y="1788"/>
                    <a:pt x="12179" y="1737"/>
                    <a:pt x="12179" y="1696"/>
                  </a:cubicBezTo>
                  <a:lnTo>
                    <a:pt x="12179" y="1655"/>
                  </a:lnTo>
                  <a:lnTo>
                    <a:pt x="12179" y="1655"/>
                  </a:lnTo>
                  <a:lnTo>
                    <a:pt x="12393" y="1655"/>
                  </a:lnTo>
                  <a:lnTo>
                    <a:pt x="12557" y="1655"/>
                  </a:lnTo>
                  <a:cubicBezTo>
                    <a:pt x="12649" y="1696"/>
                    <a:pt x="12772" y="1829"/>
                    <a:pt x="12853" y="1829"/>
                  </a:cubicBezTo>
                  <a:cubicBezTo>
                    <a:pt x="12853" y="1870"/>
                    <a:pt x="12904" y="1870"/>
                    <a:pt x="12904" y="1870"/>
                  </a:cubicBezTo>
                  <a:lnTo>
                    <a:pt x="12986" y="1870"/>
                  </a:lnTo>
                  <a:cubicBezTo>
                    <a:pt x="12945" y="1829"/>
                    <a:pt x="12945" y="1829"/>
                    <a:pt x="12904" y="1788"/>
                  </a:cubicBezTo>
                  <a:cubicBezTo>
                    <a:pt x="12853" y="1788"/>
                    <a:pt x="12812" y="1737"/>
                    <a:pt x="12772" y="1737"/>
                  </a:cubicBezTo>
                  <a:cubicBezTo>
                    <a:pt x="12772" y="1696"/>
                    <a:pt x="12812" y="1655"/>
                    <a:pt x="12853" y="1615"/>
                  </a:cubicBezTo>
                  <a:cubicBezTo>
                    <a:pt x="12853" y="1574"/>
                    <a:pt x="12904" y="1574"/>
                    <a:pt x="12945" y="1574"/>
                  </a:cubicBezTo>
                  <a:lnTo>
                    <a:pt x="13068" y="1574"/>
                  </a:lnTo>
                  <a:cubicBezTo>
                    <a:pt x="13109" y="1533"/>
                    <a:pt x="13109" y="1533"/>
                    <a:pt x="13160" y="1533"/>
                  </a:cubicBezTo>
                  <a:cubicBezTo>
                    <a:pt x="13282" y="1482"/>
                    <a:pt x="13364" y="1482"/>
                    <a:pt x="13456" y="1482"/>
                  </a:cubicBezTo>
                  <a:lnTo>
                    <a:pt x="13456" y="1482"/>
                  </a:lnTo>
                  <a:cubicBezTo>
                    <a:pt x="13415" y="1441"/>
                    <a:pt x="13364" y="1441"/>
                    <a:pt x="13364" y="1400"/>
                  </a:cubicBezTo>
                  <a:cubicBezTo>
                    <a:pt x="13282" y="1400"/>
                    <a:pt x="13160" y="1359"/>
                    <a:pt x="13068" y="1400"/>
                  </a:cubicBezTo>
                  <a:cubicBezTo>
                    <a:pt x="12986" y="1400"/>
                    <a:pt x="12904" y="1441"/>
                    <a:pt x="12853" y="1482"/>
                  </a:cubicBezTo>
                  <a:lnTo>
                    <a:pt x="12731" y="1482"/>
                  </a:lnTo>
                  <a:lnTo>
                    <a:pt x="12690" y="1482"/>
                  </a:lnTo>
                  <a:cubicBezTo>
                    <a:pt x="12649" y="1482"/>
                    <a:pt x="12598" y="1441"/>
                    <a:pt x="12598" y="1441"/>
                  </a:cubicBezTo>
                  <a:cubicBezTo>
                    <a:pt x="12557" y="1441"/>
                    <a:pt x="12516" y="1482"/>
                    <a:pt x="12475" y="1482"/>
                  </a:cubicBezTo>
                  <a:lnTo>
                    <a:pt x="12393" y="1482"/>
                  </a:lnTo>
                  <a:cubicBezTo>
                    <a:pt x="12342" y="1482"/>
                    <a:pt x="12302" y="1533"/>
                    <a:pt x="12302" y="1533"/>
                  </a:cubicBezTo>
                  <a:lnTo>
                    <a:pt x="12302" y="1400"/>
                  </a:lnTo>
                  <a:cubicBezTo>
                    <a:pt x="12342" y="1400"/>
                    <a:pt x="12342" y="1359"/>
                    <a:pt x="12393" y="1359"/>
                  </a:cubicBezTo>
                  <a:lnTo>
                    <a:pt x="12393" y="1318"/>
                  </a:lnTo>
                  <a:lnTo>
                    <a:pt x="12342" y="1277"/>
                  </a:lnTo>
                  <a:cubicBezTo>
                    <a:pt x="12220" y="1226"/>
                    <a:pt x="11964" y="1318"/>
                    <a:pt x="11883" y="1359"/>
                  </a:cubicBezTo>
                  <a:cubicBezTo>
                    <a:pt x="11832" y="1359"/>
                    <a:pt x="11791" y="1400"/>
                    <a:pt x="11750" y="1441"/>
                  </a:cubicBezTo>
                  <a:cubicBezTo>
                    <a:pt x="11709" y="1441"/>
                    <a:pt x="11668" y="1400"/>
                    <a:pt x="11668" y="1400"/>
                  </a:cubicBezTo>
                  <a:lnTo>
                    <a:pt x="11668" y="1400"/>
                  </a:lnTo>
                  <a:cubicBezTo>
                    <a:pt x="11709" y="1359"/>
                    <a:pt x="11750" y="1359"/>
                    <a:pt x="11750" y="1359"/>
                  </a:cubicBezTo>
                  <a:cubicBezTo>
                    <a:pt x="11709" y="1318"/>
                    <a:pt x="11709" y="1277"/>
                    <a:pt x="11709" y="1277"/>
                  </a:cubicBezTo>
                  <a:cubicBezTo>
                    <a:pt x="11576" y="1226"/>
                    <a:pt x="11535" y="1226"/>
                    <a:pt x="11454" y="1185"/>
                  </a:cubicBezTo>
                  <a:lnTo>
                    <a:pt x="11454" y="1104"/>
                  </a:lnTo>
                  <a:lnTo>
                    <a:pt x="11494" y="1063"/>
                  </a:lnTo>
                  <a:cubicBezTo>
                    <a:pt x="11535" y="1022"/>
                    <a:pt x="11627" y="1022"/>
                    <a:pt x="11668" y="1022"/>
                  </a:cubicBezTo>
                  <a:lnTo>
                    <a:pt x="11832" y="1022"/>
                  </a:lnTo>
                  <a:cubicBezTo>
                    <a:pt x="11883" y="1022"/>
                    <a:pt x="11924" y="971"/>
                    <a:pt x="12005" y="971"/>
                  </a:cubicBezTo>
                  <a:cubicBezTo>
                    <a:pt x="12046" y="1022"/>
                    <a:pt x="12087" y="1022"/>
                    <a:pt x="12138" y="1063"/>
                  </a:cubicBezTo>
                  <a:cubicBezTo>
                    <a:pt x="12138" y="1022"/>
                    <a:pt x="12138" y="971"/>
                    <a:pt x="12179" y="971"/>
                  </a:cubicBezTo>
                  <a:cubicBezTo>
                    <a:pt x="12220" y="930"/>
                    <a:pt x="12302" y="889"/>
                    <a:pt x="12393" y="889"/>
                  </a:cubicBezTo>
                  <a:cubicBezTo>
                    <a:pt x="12393" y="930"/>
                    <a:pt x="12434" y="930"/>
                    <a:pt x="12475" y="930"/>
                  </a:cubicBezTo>
                  <a:cubicBezTo>
                    <a:pt x="12557" y="971"/>
                    <a:pt x="12649" y="930"/>
                    <a:pt x="12731" y="971"/>
                  </a:cubicBezTo>
                  <a:cubicBezTo>
                    <a:pt x="12772" y="971"/>
                    <a:pt x="13068" y="1063"/>
                    <a:pt x="13109" y="1063"/>
                  </a:cubicBezTo>
                  <a:lnTo>
                    <a:pt x="13109" y="1022"/>
                  </a:lnTo>
                  <a:lnTo>
                    <a:pt x="13109" y="1022"/>
                  </a:lnTo>
                  <a:cubicBezTo>
                    <a:pt x="13068" y="1022"/>
                    <a:pt x="13027" y="971"/>
                    <a:pt x="13027" y="971"/>
                  </a:cubicBezTo>
                  <a:cubicBezTo>
                    <a:pt x="12945" y="930"/>
                    <a:pt x="12904" y="889"/>
                    <a:pt x="12853" y="848"/>
                  </a:cubicBezTo>
                  <a:lnTo>
                    <a:pt x="12853" y="807"/>
                  </a:lnTo>
                  <a:cubicBezTo>
                    <a:pt x="12945" y="807"/>
                    <a:pt x="12986" y="767"/>
                    <a:pt x="13027" y="715"/>
                  </a:cubicBezTo>
                  <a:cubicBezTo>
                    <a:pt x="13068" y="715"/>
                    <a:pt x="13160" y="715"/>
                    <a:pt x="13201" y="675"/>
                  </a:cubicBezTo>
                  <a:lnTo>
                    <a:pt x="13323" y="675"/>
                  </a:lnTo>
                  <a:cubicBezTo>
                    <a:pt x="13364" y="675"/>
                    <a:pt x="13456" y="715"/>
                    <a:pt x="13538" y="715"/>
                  </a:cubicBezTo>
                  <a:cubicBezTo>
                    <a:pt x="13620" y="767"/>
                    <a:pt x="13620" y="848"/>
                    <a:pt x="13711" y="848"/>
                  </a:cubicBezTo>
                  <a:lnTo>
                    <a:pt x="13711" y="807"/>
                  </a:lnTo>
                  <a:cubicBezTo>
                    <a:pt x="13711" y="767"/>
                    <a:pt x="13620" y="675"/>
                    <a:pt x="13620" y="675"/>
                  </a:cubicBezTo>
                  <a:lnTo>
                    <a:pt x="13620" y="634"/>
                  </a:lnTo>
                  <a:cubicBezTo>
                    <a:pt x="13711" y="634"/>
                    <a:pt x="13793" y="634"/>
                    <a:pt x="13834" y="675"/>
                  </a:cubicBezTo>
                  <a:lnTo>
                    <a:pt x="13967" y="675"/>
                  </a:lnTo>
                  <a:cubicBezTo>
                    <a:pt x="14008" y="715"/>
                    <a:pt x="14049" y="767"/>
                    <a:pt x="14090" y="767"/>
                  </a:cubicBezTo>
                  <a:lnTo>
                    <a:pt x="14090" y="634"/>
                  </a:lnTo>
                  <a:lnTo>
                    <a:pt x="14090" y="634"/>
                  </a:lnTo>
                  <a:lnTo>
                    <a:pt x="14304" y="634"/>
                  </a:lnTo>
                  <a:cubicBezTo>
                    <a:pt x="14345" y="675"/>
                    <a:pt x="14386" y="715"/>
                    <a:pt x="14386" y="767"/>
                  </a:cubicBezTo>
                  <a:lnTo>
                    <a:pt x="14437" y="767"/>
                  </a:lnTo>
                  <a:lnTo>
                    <a:pt x="14437" y="634"/>
                  </a:lnTo>
                  <a:cubicBezTo>
                    <a:pt x="14600" y="593"/>
                    <a:pt x="14774" y="715"/>
                    <a:pt x="14897" y="715"/>
                  </a:cubicBezTo>
                  <a:lnTo>
                    <a:pt x="15029" y="715"/>
                  </a:lnTo>
                  <a:lnTo>
                    <a:pt x="15285" y="715"/>
                  </a:lnTo>
                  <a:cubicBezTo>
                    <a:pt x="15285" y="715"/>
                    <a:pt x="15326" y="715"/>
                    <a:pt x="15367" y="767"/>
                  </a:cubicBezTo>
                  <a:lnTo>
                    <a:pt x="15459" y="767"/>
                  </a:lnTo>
                  <a:cubicBezTo>
                    <a:pt x="15499" y="767"/>
                    <a:pt x="15540" y="807"/>
                    <a:pt x="15581" y="807"/>
                  </a:cubicBezTo>
                  <a:lnTo>
                    <a:pt x="15714" y="807"/>
                  </a:lnTo>
                  <a:cubicBezTo>
                    <a:pt x="15755" y="848"/>
                    <a:pt x="15755" y="848"/>
                    <a:pt x="15796" y="889"/>
                  </a:cubicBezTo>
                  <a:lnTo>
                    <a:pt x="15755" y="930"/>
                  </a:lnTo>
                  <a:cubicBezTo>
                    <a:pt x="15663" y="930"/>
                    <a:pt x="15622" y="1022"/>
                    <a:pt x="15499" y="1063"/>
                  </a:cubicBezTo>
                  <a:close/>
                  <a:moveTo>
                    <a:pt x="11668" y="1482"/>
                  </a:moveTo>
                  <a:cubicBezTo>
                    <a:pt x="11668" y="1533"/>
                    <a:pt x="11709" y="1533"/>
                    <a:pt x="11709" y="1533"/>
                  </a:cubicBezTo>
                  <a:cubicBezTo>
                    <a:pt x="11709" y="1574"/>
                    <a:pt x="11750" y="1655"/>
                    <a:pt x="11750" y="1696"/>
                  </a:cubicBezTo>
                  <a:lnTo>
                    <a:pt x="11883" y="1696"/>
                  </a:lnTo>
                  <a:lnTo>
                    <a:pt x="11883" y="1615"/>
                  </a:lnTo>
                  <a:lnTo>
                    <a:pt x="11883" y="1574"/>
                  </a:lnTo>
                  <a:cubicBezTo>
                    <a:pt x="11924" y="1615"/>
                    <a:pt x="12005" y="1655"/>
                    <a:pt x="12005" y="1696"/>
                  </a:cubicBezTo>
                  <a:lnTo>
                    <a:pt x="12005" y="1870"/>
                  </a:lnTo>
                  <a:cubicBezTo>
                    <a:pt x="12046" y="1870"/>
                    <a:pt x="12046" y="1911"/>
                    <a:pt x="12046" y="1911"/>
                  </a:cubicBezTo>
                  <a:cubicBezTo>
                    <a:pt x="12179" y="1911"/>
                    <a:pt x="12261" y="1911"/>
                    <a:pt x="12302" y="1993"/>
                  </a:cubicBezTo>
                  <a:cubicBezTo>
                    <a:pt x="12302" y="1952"/>
                    <a:pt x="12261" y="1952"/>
                    <a:pt x="12220" y="1952"/>
                  </a:cubicBezTo>
                  <a:cubicBezTo>
                    <a:pt x="12138" y="2044"/>
                    <a:pt x="12005" y="1993"/>
                    <a:pt x="11964" y="2166"/>
                  </a:cubicBezTo>
                  <a:cubicBezTo>
                    <a:pt x="11883" y="2166"/>
                    <a:pt x="11883" y="2125"/>
                    <a:pt x="11791" y="2125"/>
                  </a:cubicBezTo>
                  <a:lnTo>
                    <a:pt x="11791" y="2166"/>
                  </a:lnTo>
                  <a:lnTo>
                    <a:pt x="11791" y="2248"/>
                  </a:lnTo>
                  <a:cubicBezTo>
                    <a:pt x="11791" y="2248"/>
                    <a:pt x="11791" y="2299"/>
                    <a:pt x="11750" y="2299"/>
                  </a:cubicBezTo>
                  <a:cubicBezTo>
                    <a:pt x="11709" y="2248"/>
                    <a:pt x="11668" y="2207"/>
                    <a:pt x="11627" y="2207"/>
                  </a:cubicBezTo>
                  <a:cubicBezTo>
                    <a:pt x="11627" y="2248"/>
                    <a:pt x="11576" y="2299"/>
                    <a:pt x="11576" y="2299"/>
                  </a:cubicBezTo>
                  <a:cubicBezTo>
                    <a:pt x="11454" y="2299"/>
                    <a:pt x="11372" y="2299"/>
                    <a:pt x="11239" y="2248"/>
                  </a:cubicBezTo>
                  <a:lnTo>
                    <a:pt x="11198" y="2248"/>
                  </a:lnTo>
                  <a:cubicBezTo>
                    <a:pt x="11198" y="2207"/>
                    <a:pt x="11157" y="2166"/>
                    <a:pt x="11116" y="2125"/>
                  </a:cubicBezTo>
                  <a:cubicBezTo>
                    <a:pt x="11065" y="2125"/>
                    <a:pt x="11024" y="2085"/>
                    <a:pt x="10984" y="2044"/>
                  </a:cubicBezTo>
                  <a:cubicBezTo>
                    <a:pt x="11024" y="1993"/>
                    <a:pt x="11065" y="1993"/>
                    <a:pt x="11116" y="1993"/>
                  </a:cubicBezTo>
                  <a:cubicBezTo>
                    <a:pt x="11198" y="1952"/>
                    <a:pt x="11454" y="1993"/>
                    <a:pt x="11494" y="2044"/>
                  </a:cubicBezTo>
                  <a:cubicBezTo>
                    <a:pt x="11454" y="1993"/>
                    <a:pt x="11239" y="1870"/>
                    <a:pt x="11157" y="1911"/>
                  </a:cubicBezTo>
                  <a:lnTo>
                    <a:pt x="11065" y="1911"/>
                  </a:lnTo>
                  <a:lnTo>
                    <a:pt x="10984" y="1911"/>
                  </a:lnTo>
                  <a:cubicBezTo>
                    <a:pt x="10943" y="1911"/>
                    <a:pt x="10902" y="1952"/>
                    <a:pt x="10861" y="1952"/>
                  </a:cubicBezTo>
                  <a:cubicBezTo>
                    <a:pt x="10810" y="1911"/>
                    <a:pt x="10810" y="1870"/>
                    <a:pt x="10769" y="1829"/>
                  </a:cubicBezTo>
                  <a:cubicBezTo>
                    <a:pt x="10728" y="1829"/>
                    <a:pt x="10687" y="1788"/>
                    <a:pt x="10646" y="1788"/>
                  </a:cubicBezTo>
                  <a:lnTo>
                    <a:pt x="10646" y="1696"/>
                  </a:lnTo>
                  <a:lnTo>
                    <a:pt x="10646" y="1696"/>
                  </a:lnTo>
                  <a:cubicBezTo>
                    <a:pt x="10769" y="1737"/>
                    <a:pt x="10810" y="1696"/>
                    <a:pt x="10943" y="1696"/>
                  </a:cubicBezTo>
                  <a:cubicBezTo>
                    <a:pt x="10902" y="1655"/>
                    <a:pt x="10861" y="1655"/>
                    <a:pt x="10810" y="1615"/>
                  </a:cubicBezTo>
                  <a:lnTo>
                    <a:pt x="10810" y="1574"/>
                  </a:lnTo>
                  <a:cubicBezTo>
                    <a:pt x="10861" y="1533"/>
                    <a:pt x="10984" y="1574"/>
                    <a:pt x="10984" y="1533"/>
                  </a:cubicBezTo>
                  <a:lnTo>
                    <a:pt x="10984" y="1533"/>
                  </a:lnTo>
                  <a:cubicBezTo>
                    <a:pt x="10943" y="1482"/>
                    <a:pt x="10902" y="1441"/>
                    <a:pt x="10861" y="1400"/>
                  </a:cubicBezTo>
                  <a:lnTo>
                    <a:pt x="10861" y="1400"/>
                  </a:lnTo>
                  <a:cubicBezTo>
                    <a:pt x="10943" y="1359"/>
                    <a:pt x="10984" y="1359"/>
                    <a:pt x="11024" y="1359"/>
                  </a:cubicBezTo>
                  <a:lnTo>
                    <a:pt x="11157" y="1359"/>
                  </a:lnTo>
                  <a:cubicBezTo>
                    <a:pt x="11157" y="1318"/>
                    <a:pt x="11116" y="1277"/>
                    <a:pt x="11116" y="1226"/>
                  </a:cubicBezTo>
                  <a:cubicBezTo>
                    <a:pt x="11321" y="1277"/>
                    <a:pt x="11321" y="1318"/>
                    <a:pt x="11413" y="1441"/>
                  </a:cubicBezTo>
                  <a:cubicBezTo>
                    <a:pt x="11454" y="1482"/>
                    <a:pt x="11494" y="1482"/>
                    <a:pt x="11535" y="1533"/>
                  </a:cubicBezTo>
                  <a:cubicBezTo>
                    <a:pt x="11576" y="1533"/>
                    <a:pt x="11627" y="1482"/>
                    <a:pt x="11668" y="1482"/>
                  </a:cubicBezTo>
                  <a:close/>
                  <a:moveTo>
                    <a:pt x="10861" y="2299"/>
                  </a:moveTo>
                  <a:lnTo>
                    <a:pt x="10861" y="2381"/>
                  </a:lnTo>
                  <a:cubicBezTo>
                    <a:pt x="10646" y="2422"/>
                    <a:pt x="10514" y="2422"/>
                    <a:pt x="10432" y="2248"/>
                  </a:cubicBezTo>
                  <a:cubicBezTo>
                    <a:pt x="10391" y="2207"/>
                    <a:pt x="10391" y="2207"/>
                    <a:pt x="10391" y="2166"/>
                  </a:cubicBezTo>
                  <a:lnTo>
                    <a:pt x="10391" y="2125"/>
                  </a:lnTo>
                  <a:lnTo>
                    <a:pt x="10473" y="2125"/>
                  </a:lnTo>
                  <a:cubicBezTo>
                    <a:pt x="10606" y="2125"/>
                    <a:pt x="10687" y="2207"/>
                    <a:pt x="10769" y="2207"/>
                  </a:cubicBezTo>
                  <a:cubicBezTo>
                    <a:pt x="10810" y="2248"/>
                    <a:pt x="10861" y="2248"/>
                    <a:pt x="10861" y="2299"/>
                  </a:cubicBezTo>
                  <a:close/>
                  <a:moveTo>
                    <a:pt x="10473" y="2973"/>
                  </a:moveTo>
                  <a:cubicBezTo>
                    <a:pt x="10473" y="2973"/>
                    <a:pt x="10514" y="3014"/>
                    <a:pt x="10473" y="3065"/>
                  </a:cubicBezTo>
                  <a:cubicBezTo>
                    <a:pt x="10473" y="3106"/>
                    <a:pt x="10432" y="3106"/>
                    <a:pt x="10432" y="3147"/>
                  </a:cubicBezTo>
                  <a:cubicBezTo>
                    <a:pt x="10391" y="3188"/>
                    <a:pt x="10432" y="3229"/>
                    <a:pt x="10432" y="3270"/>
                  </a:cubicBezTo>
                  <a:lnTo>
                    <a:pt x="10432" y="3270"/>
                  </a:lnTo>
                  <a:lnTo>
                    <a:pt x="10299" y="3270"/>
                  </a:lnTo>
                  <a:cubicBezTo>
                    <a:pt x="10217" y="3270"/>
                    <a:pt x="10095" y="3321"/>
                    <a:pt x="10095" y="3229"/>
                  </a:cubicBezTo>
                  <a:cubicBezTo>
                    <a:pt x="10095" y="3188"/>
                    <a:pt x="10095" y="3188"/>
                    <a:pt x="10136" y="3147"/>
                  </a:cubicBezTo>
                  <a:lnTo>
                    <a:pt x="10136" y="3147"/>
                  </a:lnTo>
                  <a:lnTo>
                    <a:pt x="10136" y="3106"/>
                  </a:lnTo>
                  <a:cubicBezTo>
                    <a:pt x="10044" y="3065"/>
                    <a:pt x="9880" y="3106"/>
                    <a:pt x="9839" y="3147"/>
                  </a:cubicBezTo>
                  <a:cubicBezTo>
                    <a:pt x="9788" y="3106"/>
                    <a:pt x="9788" y="3106"/>
                    <a:pt x="9747" y="3106"/>
                  </a:cubicBezTo>
                  <a:lnTo>
                    <a:pt x="9747" y="3065"/>
                  </a:lnTo>
                  <a:cubicBezTo>
                    <a:pt x="9839" y="3065"/>
                    <a:pt x="9839" y="3014"/>
                    <a:pt x="9880" y="3014"/>
                  </a:cubicBezTo>
                  <a:lnTo>
                    <a:pt x="9880" y="2973"/>
                  </a:lnTo>
                  <a:lnTo>
                    <a:pt x="9880" y="2851"/>
                  </a:lnTo>
                  <a:cubicBezTo>
                    <a:pt x="10003" y="2851"/>
                    <a:pt x="10044" y="3014"/>
                    <a:pt x="10136" y="3014"/>
                  </a:cubicBezTo>
                  <a:lnTo>
                    <a:pt x="10176" y="3014"/>
                  </a:lnTo>
                  <a:cubicBezTo>
                    <a:pt x="10136" y="2933"/>
                    <a:pt x="10095" y="2892"/>
                    <a:pt x="10044" y="2851"/>
                  </a:cubicBezTo>
                  <a:lnTo>
                    <a:pt x="10044" y="2851"/>
                  </a:lnTo>
                  <a:cubicBezTo>
                    <a:pt x="10136" y="2759"/>
                    <a:pt x="10217" y="2892"/>
                    <a:pt x="10299" y="2892"/>
                  </a:cubicBezTo>
                  <a:lnTo>
                    <a:pt x="10299" y="2851"/>
                  </a:lnTo>
                  <a:lnTo>
                    <a:pt x="10350" y="2810"/>
                  </a:lnTo>
                  <a:cubicBezTo>
                    <a:pt x="10432" y="2851"/>
                    <a:pt x="10473" y="2851"/>
                    <a:pt x="10473" y="2973"/>
                  </a:cubicBezTo>
                  <a:close/>
                  <a:moveTo>
                    <a:pt x="10136" y="2463"/>
                  </a:moveTo>
                  <a:cubicBezTo>
                    <a:pt x="10044" y="2422"/>
                    <a:pt x="10044" y="2340"/>
                    <a:pt x="9962" y="2299"/>
                  </a:cubicBezTo>
                  <a:lnTo>
                    <a:pt x="9880" y="2299"/>
                  </a:lnTo>
                  <a:lnTo>
                    <a:pt x="9706" y="2299"/>
                  </a:lnTo>
                  <a:cubicBezTo>
                    <a:pt x="9584" y="2299"/>
                    <a:pt x="9451" y="2299"/>
                    <a:pt x="9410" y="2207"/>
                  </a:cubicBezTo>
                  <a:lnTo>
                    <a:pt x="9410" y="2166"/>
                  </a:lnTo>
                  <a:lnTo>
                    <a:pt x="9533" y="2166"/>
                  </a:lnTo>
                  <a:cubicBezTo>
                    <a:pt x="9584" y="2207"/>
                    <a:pt x="9584" y="2207"/>
                    <a:pt x="9625" y="2207"/>
                  </a:cubicBezTo>
                  <a:cubicBezTo>
                    <a:pt x="9625" y="2085"/>
                    <a:pt x="9451" y="2044"/>
                    <a:pt x="9328" y="1993"/>
                  </a:cubicBezTo>
                  <a:lnTo>
                    <a:pt x="9328" y="1993"/>
                  </a:lnTo>
                  <a:lnTo>
                    <a:pt x="9328" y="1952"/>
                  </a:lnTo>
                  <a:cubicBezTo>
                    <a:pt x="9410" y="1952"/>
                    <a:pt x="9533" y="1911"/>
                    <a:pt x="9625" y="1952"/>
                  </a:cubicBezTo>
                  <a:cubicBezTo>
                    <a:pt x="9706" y="1952"/>
                    <a:pt x="9706" y="2044"/>
                    <a:pt x="9747" y="2085"/>
                  </a:cubicBezTo>
                  <a:lnTo>
                    <a:pt x="9880" y="2085"/>
                  </a:lnTo>
                  <a:cubicBezTo>
                    <a:pt x="10095" y="2125"/>
                    <a:pt x="10136" y="2125"/>
                    <a:pt x="10217" y="2299"/>
                  </a:cubicBezTo>
                  <a:cubicBezTo>
                    <a:pt x="10258" y="2340"/>
                    <a:pt x="10258" y="2340"/>
                    <a:pt x="10258" y="2422"/>
                  </a:cubicBezTo>
                  <a:cubicBezTo>
                    <a:pt x="10258" y="2463"/>
                    <a:pt x="10176" y="2463"/>
                    <a:pt x="10136" y="2463"/>
                  </a:cubicBezTo>
                  <a:close/>
                  <a:moveTo>
                    <a:pt x="9236" y="3270"/>
                  </a:moveTo>
                  <a:cubicBezTo>
                    <a:pt x="9236" y="3321"/>
                    <a:pt x="9196" y="3321"/>
                    <a:pt x="9196" y="3321"/>
                  </a:cubicBezTo>
                  <a:lnTo>
                    <a:pt x="9155" y="3321"/>
                  </a:lnTo>
                  <a:lnTo>
                    <a:pt x="9022" y="3321"/>
                  </a:lnTo>
                  <a:cubicBezTo>
                    <a:pt x="8940" y="3321"/>
                    <a:pt x="8858" y="3270"/>
                    <a:pt x="8818" y="3270"/>
                  </a:cubicBezTo>
                  <a:cubicBezTo>
                    <a:pt x="8603" y="3321"/>
                    <a:pt x="8429" y="3525"/>
                    <a:pt x="8174" y="3443"/>
                  </a:cubicBezTo>
                  <a:cubicBezTo>
                    <a:pt x="8133" y="3443"/>
                    <a:pt x="8092" y="3443"/>
                    <a:pt x="8051" y="3403"/>
                  </a:cubicBezTo>
                  <a:lnTo>
                    <a:pt x="8051" y="3362"/>
                  </a:lnTo>
                  <a:lnTo>
                    <a:pt x="8051" y="3362"/>
                  </a:lnTo>
                  <a:lnTo>
                    <a:pt x="8174" y="3362"/>
                  </a:lnTo>
                  <a:lnTo>
                    <a:pt x="8215" y="3321"/>
                  </a:lnTo>
                  <a:cubicBezTo>
                    <a:pt x="8307" y="3321"/>
                    <a:pt x="8388" y="3321"/>
                    <a:pt x="8470" y="3270"/>
                  </a:cubicBezTo>
                  <a:lnTo>
                    <a:pt x="8470" y="3229"/>
                  </a:lnTo>
                  <a:lnTo>
                    <a:pt x="8470" y="3229"/>
                  </a:lnTo>
                  <a:cubicBezTo>
                    <a:pt x="8388" y="3188"/>
                    <a:pt x="8307" y="3188"/>
                    <a:pt x="8215" y="3188"/>
                  </a:cubicBezTo>
                  <a:cubicBezTo>
                    <a:pt x="8215" y="3229"/>
                    <a:pt x="8174" y="3229"/>
                    <a:pt x="8133" y="3229"/>
                  </a:cubicBezTo>
                  <a:cubicBezTo>
                    <a:pt x="8092" y="3270"/>
                    <a:pt x="8000" y="3229"/>
                    <a:pt x="7959" y="3270"/>
                  </a:cubicBezTo>
                  <a:lnTo>
                    <a:pt x="7878" y="3270"/>
                  </a:lnTo>
                  <a:cubicBezTo>
                    <a:pt x="7837" y="3270"/>
                    <a:pt x="7837" y="3229"/>
                    <a:pt x="7796" y="3229"/>
                  </a:cubicBezTo>
                  <a:cubicBezTo>
                    <a:pt x="7704" y="3321"/>
                    <a:pt x="7622" y="3229"/>
                    <a:pt x="7581" y="3188"/>
                  </a:cubicBezTo>
                  <a:lnTo>
                    <a:pt x="7581" y="3188"/>
                  </a:lnTo>
                  <a:cubicBezTo>
                    <a:pt x="7581" y="3147"/>
                    <a:pt x="7622" y="3147"/>
                    <a:pt x="7622" y="3147"/>
                  </a:cubicBezTo>
                  <a:cubicBezTo>
                    <a:pt x="7663" y="3106"/>
                    <a:pt x="7704" y="3106"/>
                    <a:pt x="7745" y="3106"/>
                  </a:cubicBezTo>
                  <a:lnTo>
                    <a:pt x="7878" y="3106"/>
                  </a:lnTo>
                  <a:cubicBezTo>
                    <a:pt x="7837" y="3065"/>
                    <a:pt x="7796" y="3065"/>
                    <a:pt x="7745" y="3014"/>
                  </a:cubicBezTo>
                  <a:lnTo>
                    <a:pt x="7745" y="2933"/>
                  </a:lnTo>
                  <a:cubicBezTo>
                    <a:pt x="7796" y="2933"/>
                    <a:pt x="7918" y="2851"/>
                    <a:pt x="8000" y="2892"/>
                  </a:cubicBezTo>
                  <a:cubicBezTo>
                    <a:pt x="8051" y="2892"/>
                    <a:pt x="8092" y="2933"/>
                    <a:pt x="8133" y="2973"/>
                  </a:cubicBezTo>
                  <a:cubicBezTo>
                    <a:pt x="8174" y="2973"/>
                    <a:pt x="8215" y="2973"/>
                    <a:pt x="8215" y="2933"/>
                  </a:cubicBezTo>
                  <a:cubicBezTo>
                    <a:pt x="8307" y="2973"/>
                    <a:pt x="8388" y="3106"/>
                    <a:pt x="8470" y="3106"/>
                  </a:cubicBezTo>
                  <a:cubicBezTo>
                    <a:pt x="8470" y="3147"/>
                    <a:pt x="8511" y="3106"/>
                    <a:pt x="8562" y="3106"/>
                  </a:cubicBezTo>
                  <a:cubicBezTo>
                    <a:pt x="8603" y="3106"/>
                    <a:pt x="8644" y="3147"/>
                    <a:pt x="8685" y="3147"/>
                  </a:cubicBezTo>
                  <a:cubicBezTo>
                    <a:pt x="8726" y="3106"/>
                    <a:pt x="8766" y="3106"/>
                    <a:pt x="8766" y="3106"/>
                  </a:cubicBezTo>
                  <a:cubicBezTo>
                    <a:pt x="8818" y="2973"/>
                    <a:pt x="8685" y="2933"/>
                    <a:pt x="8603" y="2892"/>
                  </a:cubicBezTo>
                  <a:lnTo>
                    <a:pt x="8603" y="2892"/>
                  </a:lnTo>
                  <a:cubicBezTo>
                    <a:pt x="8644" y="2851"/>
                    <a:pt x="8685" y="2810"/>
                    <a:pt x="8685" y="2810"/>
                  </a:cubicBezTo>
                  <a:cubicBezTo>
                    <a:pt x="8726" y="2759"/>
                    <a:pt x="8766" y="2759"/>
                    <a:pt x="8818" y="2759"/>
                  </a:cubicBezTo>
                  <a:lnTo>
                    <a:pt x="8818" y="2759"/>
                  </a:lnTo>
                  <a:cubicBezTo>
                    <a:pt x="8899" y="2810"/>
                    <a:pt x="8899" y="2933"/>
                    <a:pt x="8940" y="3014"/>
                  </a:cubicBezTo>
                  <a:cubicBezTo>
                    <a:pt x="9022" y="3065"/>
                    <a:pt x="9073" y="3065"/>
                    <a:pt x="9155" y="3106"/>
                  </a:cubicBezTo>
                  <a:cubicBezTo>
                    <a:pt x="9155" y="3065"/>
                    <a:pt x="9114" y="3014"/>
                    <a:pt x="9155" y="2973"/>
                  </a:cubicBezTo>
                  <a:cubicBezTo>
                    <a:pt x="9236" y="2973"/>
                    <a:pt x="9277" y="3014"/>
                    <a:pt x="9328" y="3065"/>
                  </a:cubicBezTo>
                  <a:cubicBezTo>
                    <a:pt x="9328" y="3147"/>
                    <a:pt x="9328" y="3270"/>
                    <a:pt x="9236" y="3270"/>
                  </a:cubicBezTo>
                  <a:close/>
                  <a:moveTo>
                    <a:pt x="8562" y="2555"/>
                  </a:moveTo>
                  <a:cubicBezTo>
                    <a:pt x="8470" y="2555"/>
                    <a:pt x="8256" y="2595"/>
                    <a:pt x="8215" y="2503"/>
                  </a:cubicBezTo>
                  <a:cubicBezTo>
                    <a:pt x="8215" y="2503"/>
                    <a:pt x="8215" y="2463"/>
                    <a:pt x="8174" y="2463"/>
                  </a:cubicBezTo>
                  <a:lnTo>
                    <a:pt x="8215" y="2422"/>
                  </a:lnTo>
                  <a:cubicBezTo>
                    <a:pt x="8256" y="2422"/>
                    <a:pt x="8256" y="2422"/>
                    <a:pt x="8307" y="2381"/>
                  </a:cubicBezTo>
                  <a:lnTo>
                    <a:pt x="8388" y="2381"/>
                  </a:lnTo>
                  <a:cubicBezTo>
                    <a:pt x="8429" y="2381"/>
                    <a:pt x="8470" y="2422"/>
                    <a:pt x="8511" y="2381"/>
                  </a:cubicBezTo>
                  <a:cubicBezTo>
                    <a:pt x="8603" y="2381"/>
                    <a:pt x="8644" y="2422"/>
                    <a:pt x="8726" y="2422"/>
                  </a:cubicBezTo>
                  <a:lnTo>
                    <a:pt x="8685" y="2422"/>
                  </a:lnTo>
                  <a:cubicBezTo>
                    <a:pt x="8644" y="2463"/>
                    <a:pt x="8603" y="2503"/>
                    <a:pt x="8562" y="2555"/>
                  </a:cubicBezTo>
                  <a:close/>
                  <a:moveTo>
                    <a:pt x="7704" y="2636"/>
                  </a:moveTo>
                  <a:cubicBezTo>
                    <a:pt x="7663" y="2677"/>
                    <a:pt x="7704" y="2759"/>
                    <a:pt x="7745" y="2759"/>
                  </a:cubicBezTo>
                  <a:cubicBezTo>
                    <a:pt x="7704" y="2759"/>
                    <a:pt x="7663" y="2810"/>
                    <a:pt x="7622" y="2810"/>
                  </a:cubicBezTo>
                  <a:cubicBezTo>
                    <a:pt x="7622" y="2851"/>
                    <a:pt x="7581" y="2851"/>
                    <a:pt x="7581" y="2892"/>
                  </a:cubicBezTo>
                  <a:lnTo>
                    <a:pt x="7489" y="2892"/>
                  </a:lnTo>
                  <a:cubicBezTo>
                    <a:pt x="7489" y="2851"/>
                    <a:pt x="7448" y="2718"/>
                    <a:pt x="7367" y="2718"/>
                  </a:cubicBezTo>
                  <a:lnTo>
                    <a:pt x="7367" y="2718"/>
                  </a:lnTo>
                  <a:cubicBezTo>
                    <a:pt x="7326" y="2810"/>
                    <a:pt x="7326" y="2851"/>
                    <a:pt x="7285" y="2892"/>
                  </a:cubicBezTo>
                  <a:lnTo>
                    <a:pt x="7234" y="2933"/>
                  </a:lnTo>
                  <a:cubicBezTo>
                    <a:pt x="7234" y="2933"/>
                    <a:pt x="7234" y="2973"/>
                    <a:pt x="7193" y="2973"/>
                  </a:cubicBezTo>
                  <a:cubicBezTo>
                    <a:pt x="7193" y="2973"/>
                    <a:pt x="7193" y="3014"/>
                    <a:pt x="7152" y="3014"/>
                  </a:cubicBezTo>
                  <a:cubicBezTo>
                    <a:pt x="7070" y="3065"/>
                    <a:pt x="7070" y="2973"/>
                    <a:pt x="6978" y="2933"/>
                  </a:cubicBezTo>
                  <a:cubicBezTo>
                    <a:pt x="6897" y="2933"/>
                    <a:pt x="6897" y="3014"/>
                    <a:pt x="6774" y="2933"/>
                  </a:cubicBezTo>
                  <a:lnTo>
                    <a:pt x="6774" y="2851"/>
                  </a:lnTo>
                  <a:cubicBezTo>
                    <a:pt x="6856" y="2851"/>
                    <a:pt x="6897" y="2851"/>
                    <a:pt x="6938" y="2810"/>
                  </a:cubicBezTo>
                  <a:cubicBezTo>
                    <a:pt x="6978" y="2810"/>
                    <a:pt x="6978" y="2759"/>
                    <a:pt x="7030" y="2759"/>
                  </a:cubicBezTo>
                  <a:cubicBezTo>
                    <a:pt x="7030" y="2718"/>
                    <a:pt x="7070" y="2718"/>
                    <a:pt x="7111" y="2718"/>
                  </a:cubicBezTo>
                  <a:cubicBezTo>
                    <a:pt x="7152" y="2677"/>
                    <a:pt x="7152" y="2636"/>
                    <a:pt x="7234" y="2595"/>
                  </a:cubicBezTo>
                  <a:lnTo>
                    <a:pt x="7448" y="2595"/>
                  </a:lnTo>
                  <a:lnTo>
                    <a:pt x="7581" y="2595"/>
                  </a:lnTo>
                  <a:cubicBezTo>
                    <a:pt x="7622" y="2555"/>
                    <a:pt x="7622" y="2555"/>
                    <a:pt x="7663" y="2555"/>
                  </a:cubicBezTo>
                  <a:lnTo>
                    <a:pt x="7704" y="2555"/>
                  </a:lnTo>
                  <a:cubicBezTo>
                    <a:pt x="7745" y="2555"/>
                    <a:pt x="7796" y="2555"/>
                    <a:pt x="7837" y="2595"/>
                  </a:cubicBezTo>
                  <a:cubicBezTo>
                    <a:pt x="7796" y="2595"/>
                    <a:pt x="7745" y="2636"/>
                    <a:pt x="7704" y="2636"/>
                  </a:cubicBezTo>
                  <a:close/>
                  <a:moveTo>
                    <a:pt x="6978" y="3443"/>
                  </a:moveTo>
                  <a:cubicBezTo>
                    <a:pt x="7070" y="3443"/>
                    <a:pt x="7152" y="3525"/>
                    <a:pt x="7234" y="3576"/>
                  </a:cubicBezTo>
                  <a:lnTo>
                    <a:pt x="7408" y="3576"/>
                  </a:lnTo>
                  <a:cubicBezTo>
                    <a:pt x="7448" y="3525"/>
                    <a:pt x="7489" y="3525"/>
                    <a:pt x="7540" y="3576"/>
                  </a:cubicBezTo>
                  <a:cubicBezTo>
                    <a:pt x="7622" y="3576"/>
                    <a:pt x="7745" y="3658"/>
                    <a:pt x="7837" y="3699"/>
                  </a:cubicBezTo>
                  <a:lnTo>
                    <a:pt x="7796" y="3740"/>
                  </a:lnTo>
                  <a:cubicBezTo>
                    <a:pt x="7704" y="3740"/>
                    <a:pt x="7448" y="3873"/>
                    <a:pt x="7367" y="3913"/>
                  </a:cubicBezTo>
                  <a:cubicBezTo>
                    <a:pt x="7326" y="3954"/>
                    <a:pt x="7285" y="4036"/>
                    <a:pt x="7234" y="4087"/>
                  </a:cubicBezTo>
                  <a:lnTo>
                    <a:pt x="7111" y="4087"/>
                  </a:lnTo>
                  <a:cubicBezTo>
                    <a:pt x="7111" y="4291"/>
                    <a:pt x="7070" y="4343"/>
                    <a:pt x="6897" y="4291"/>
                  </a:cubicBezTo>
                  <a:cubicBezTo>
                    <a:pt x="6856" y="4424"/>
                    <a:pt x="6774" y="4424"/>
                    <a:pt x="6682" y="4383"/>
                  </a:cubicBezTo>
                  <a:cubicBezTo>
                    <a:pt x="6641" y="4291"/>
                    <a:pt x="6600" y="4251"/>
                    <a:pt x="6519" y="4210"/>
                  </a:cubicBezTo>
                  <a:cubicBezTo>
                    <a:pt x="6427" y="4169"/>
                    <a:pt x="6345" y="4210"/>
                    <a:pt x="6304" y="4128"/>
                  </a:cubicBezTo>
                  <a:cubicBezTo>
                    <a:pt x="6345" y="4128"/>
                    <a:pt x="6386" y="4087"/>
                    <a:pt x="6427" y="4036"/>
                  </a:cubicBezTo>
                  <a:cubicBezTo>
                    <a:pt x="6427" y="3995"/>
                    <a:pt x="6386" y="3954"/>
                    <a:pt x="6386" y="3913"/>
                  </a:cubicBezTo>
                  <a:cubicBezTo>
                    <a:pt x="6468" y="3913"/>
                    <a:pt x="6427" y="3873"/>
                    <a:pt x="6468" y="3832"/>
                  </a:cubicBezTo>
                  <a:cubicBezTo>
                    <a:pt x="6519" y="3781"/>
                    <a:pt x="6600" y="3740"/>
                    <a:pt x="6600" y="3658"/>
                  </a:cubicBezTo>
                  <a:cubicBezTo>
                    <a:pt x="6519" y="3617"/>
                    <a:pt x="6468" y="3576"/>
                    <a:pt x="6427" y="3484"/>
                  </a:cubicBezTo>
                  <a:lnTo>
                    <a:pt x="6468" y="3484"/>
                  </a:lnTo>
                  <a:cubicBezTo>
                    <a:pt x="6600" y="3484"/>
                    <a:pt x="6774" y="3484"/>
                    <a:pt x="6897" y="3443"/>
                  </a:cubicBezTo>
                  <a:lnTo>
                    <a:pt x="6978" y="3443"/>
                  </a:lnTo>
                  <a:close/>
                  <a:moveTo>
                    <a:pt x="13711" y="5150"/>
                  </a:moveTo>
                  <a:cubicBezTo>
                    <a:pt x="13752" y="5150"/>
                    <a:pt x="13793" y="5191"/>
                    <a:pt x="13834" y="5191"/>
                  </a:cubicBezTo>
                  <a:lnTo>
                    <a:pt x="13834" y="5364"/>
                  </a:lnTo>
                  <a:cubicBezTo>
                    <a:pt x="13793" y="5405"/>
                    <a:pt x="13620" y="5487"/>
                    <a:pt x="13538" y="5405"/>
                  </a:cubicBezTo>
                  <a:cubicBezTo>
                    <a:pt x="13456" y="5364"/>
                    <a:pt x="13538" y="5191"/>
                    <a:pt x="13620" y="5191"/>
                  </a:cubicBezTo>
                  <a:cubicBezTo>
                    <a:pt x="13620" y="5150"/>
                    <a:pt x="13671" y="5150"/>
                    <a:pt x="13711" y="5150"/>
                  </a:cubicBezTo>
                  <a:close/>
                  <a:moveTo>
                    <a:pt x="13068" y="6294"/>
                  </a:moveTo>
                  <a:lnTo>
                    <a:pt x="13068" y="6294"/>
                  </a:lnTo>
                  <a:cubicBezTo>
                    <a:pt x="13027" y="6294"/>
                    <a:pt x="13027" y="6294"/>
                    <a:pt x="12986" y="6335"/>
                  </a:cubicBezTo>
                  <a:cubicBezTo>
                    <a:pt x="12945" y="6335"/>
                    <a:pt x="12812" y="6335"/>
                    <a:pt x="12772" y="6294"/>
                  </a:cubicBezTo>
                  <a:cubicBezTo>
                    <a:pt x="12690" y="6253"/>
                    <a:pt x="12731" y="6171"/>
                    <a:pt x="12598" y="6171"/>
                  </a:cubicBezTo>
                  <a:lnTo>
                    <a:pt x="12557" y="6212"/>
                  </a:lnTo>
                  <a:cubicBezTo>
                    <a:pt x="12598" y="6212"/>
                    <a:pt x="12598" y="6253"/>
                    <a:pt x="12598" y="6253"/>
                  </a:cubicBezTo>
                  <a:lnTo>
                    <a:pt x="12598" y="6294"/>
                  </a:lnTo>
                  <a:cubicBezTo>
                    <a:pt x="12434" y="6294"/>
                    <a:pt x="12434" y="6427"/>
                    <a:pt x="12302" y="6427"/>
                  </a:cubicBezTo>
                  <a:cubicBezTo>
                    <a:pt x="12302" y="6335"/>
                    <a:pt x="12302" y="6294"/>
                    <a:pt x="12261" y="6294"/>
                  </a:cubicBezTo>
                  <a:cubicBezTo>
                    <a:pt x="12220" y="6294"/>
                    <a:pt x="12138" y="6294"/>
                    <a:pt x="12046" y="6335"/>
                  </a:cubicBezTo>
                  <a:lnTo>
                    <a:pt x="12046" y="6294"/>
                  </a:lnTo>
                  <a:cubicBezTo>
                    <a:pt x="12087" y="6253"/>
                    <a:pt x="12138" y="6212"/>
                    <a:pt x="12220" y="6171"/>
                  </a:cubicBezTo>
                  <a:cubicBezTo>
                    <a:pt x="12138" y="6039"/>
                    <a:pt x="12220" y="5875"/>
                    <a:pt x="12261" y="5783"/>
                  </a:cubicBezTo>
                  <a:cubicBezTo>
                    <a:pt x="12302" y="5783"/>
                    <a:pt x="12342" y="5824"/>
                    <a:pt x="12342" y="5824"/>
                  </a:cubicBezTo>
                  <a:lnTo>
                    <a:pt x="12342" y="5875"/>
                  </a:lnTo>
                  <a:cubicBezTo>
                    <a:pt x="12342" y="5916"/>
                    <a:pt x="12393" y="5916"/>
                    <a:pt x="12434" y="5916"/>
                  </a:cubicBezTo>
                  <a:lnTo>
                    <a:pt x="12434" y="5875"/>
                  </a:lnTo>
                  <a:cubicBezTo>
                    <a:pt x="12516" y="5916"/>
                    <a:pt x="12557" y="5957"/>
                    <a:pt x="12649" y="5998"/>
                  </a:cubicBezTo>
                  <a:cubicBezTo>
                    <a:pt x="12772" y="6079"/>
                    <a:pt x="12853" y="5998"/>
                    <a:pt x="12812" y="6212"/>
                  </a:cubicBezTo>
                  <a:cubicBezTo>
                    <a:pt x="12904" y="6212"/>
                    <a:pt x="12945" y="6212"/>
                    <a:pt x="12986" y="6253"/>
                  </a:cubicBezTo>
                  <a:cubicBezTo>
                    <a:pt x="13027" y="6253"/>
                    <a:pt x="13068" y="6253"/>
                    <a:pt x="13068" y="6294"/>
                  </a:cubicBezTo>
                  <a:close/>
                  <a:moveTo>
                    <a:pt x="11535" y="3658"/>
                  </a:moveTo>
                  <a:lnTo>
                    <a:pt x="11535" y="3658"/>
                  </a:lnTo>
                  <a:cubicBezTo>
                    <a:pt x="11454" y="3740"/>
                    <a:pt x="11413" y="3873"/>
                    <a:pt x="11321" y="3954"/>
                  </a:cubicBezTo>
                  <a:cubicBezTo>
                    <a:pt x="11239" y="3954"/>
                    <a:pt x="11065" y="3913"/>
                    <a:pt x="10984" y="3954"/>
                  </a:cubicBezTo>
                  <a:lnTo>
                    <a:pt x="11024" y="3954"/>
                  </a:lnTo>
                  <a:cubicBezTo>
                    <a:pt x="11024" y="3995"/>
                    <a:pt x="11065" y="3995"/>
                    <a:pt x="11065" y="4036"/>
                  </a:cubicBezTo>
                  <a:cubicBezTo>
                    <a:pt x="11065" y="4128"/>
                    <a:pt x="10984" y="4128"/>
                    <a:pt x="10861" y="4087"/>
                  </a:cubicBezTo>
                  <a:cubicBezTo>
                    <a:pt x="10861" y="3995"/>
                    <a:pt x="10810" y="3995"/>
                    <a:pt x="10810" y="3954"/>
                  </a:cubicBezTo>
                  <a:cubicBezTo>
                    <a:pt x="10769" y="3832"/>
                    <a:pt x="10810" y="3740"/>
                    <a:pt x="10810" y="3699"/>
                  </a:cubicBezTo>
                  <a:lnTo>
                    <a:pt x="10902" y="3699"/>
                  </a:lnTo>
                  <a:cubicBezTo>
                    <a:pt x="10902" y="3658"/>
                    <a:pt x="10861" y="3617"/>
                    <a:pt x="10861" y="3576"/>
                  </a:cubicBezTo>
                  <a:lnTo>
                    <a:pt x="11024" y="3576"/>
                  </a:lnTo>
                  <a:cubicBezTo>
                    <a:pt x="11157" y="3576"/>
                    <a:pt x="11198" y="3617"/>
                    <a:pt x="11280" y="3617"/>
                  </a:cubicBezTo>
                  <a:lnTo>
                    <a:pt x="11372" y="3617"/>
                  </a:lnTo>
                  <a:cubicBezTo>
                    <a:pt x="11454" y="3617"/>
                    <a:pt x="11494" y="3576"/>
                    <a:pt x="11535" y="3658"/>
                  </a:cubicBezTo>
                  <a:close/>
                  <a:moveTo>
                    <a:pt x="10769" y="2677"/>
                  </a:moveTo>
                  <a:cubicBezTo>
                    <a:pt x="10810" y="2677"/>
                    <a:pt x="10861" y="2718"/>
                    <a:pt x="10902" y="2718"/>
                  </a:cubicBezTo>
                  <a:cubicBezTo>
                    <a:pt x="10943" y="2718"/>
                    <a:pt x="10984" y="2718"/>
                    <a:pt x="10984" y="2759"/>
                  </a:cubicBezTo>
                  <a:cubicBezTo>
                    <a:pt x="11024" y="2759"/>
                    <a:pt x="11024" y="2759"/>
                    <a:pt x="11065" y="2810"/>
                  </a:cubicBezTo>
                  <a:cubicBezTo>
                    <a:pt x="11024" y="2851"/>
                    <a:pt x="11065" y="2851"/>
                    <a:pt x="11024" y="2892"/>
                  </a:cubicBezTo>
                  <a:lnTo>
                    <a:pt x="10810" y="2892"/>
                  </a:lnTo>
                  <a:lnTo>
                    <a:pt x="10769" y="2892"/>
                  </a:lnTo>
                  <a:lnTo>
                    <a:pt x="10769" y="2892"/>
                  </a:lnTo>
                  <a:lnTo>
                    <a:pt x="10606" y="2718"/>
                  </a:lnTo>
                  <a:lnTo>
                    <a:pt x="10687" y="2718"/>
                  </a:lnTo>
                  <a:cubicBezTo>
                    <a:pt x="10728" y="2718"/>
                    <a:pt x="10728" y="2718"/>
                    <a:pt x="10769" y="2677"/>
                  </a:cubicBezTo>
                  <a:close/>
                  <a:moveTo>
                    <a:pt x="10350" y="4894"/>
                  </a:moveTo>
                  <a:cubicBezTo>
                    <a:pt x="10391" y="4894"/>
                    <a:pt x="10391" y="4802"/>
                    <a:pt x="10432" y="4761"/>
                  </a:cubicBezTo>
                  <a:lnTo>
                    <a:pt x="10473" y="4761"/>
                  </a:lnTo>
                  <a:cubicBezTo>
                    <a:pt x="10514" y="4761"/>
                    <a:pt x="10687" y="4894"/>
                    <a:pt x="10687" y="4894"/>
                  </a:cubicBezTo>
                  <a:cubicBezTo>
                    <a:pt x="10728" y="4976"/>
                    <a:pt x="10769" y="4976"/>
                    <a:pt x="10810" y="5017"/>
                  </a:cubicBezTo>
                  <a:lnTo>
                    <a:pt x="10810" y="5017"/>
                  </a:lnTo>
                  <a:cubicBezTo>
                    <a:pt x="10769" y="5058"/>
                    <a:pt x="10728" y="5058"/>
                    <a:pt x="10687" y="5109"/>
                  </a:cubicBezTo>
                  <a:cubicBezTo>
                    <a:pt x="10606" y="5150"/>
                    <a:pt x="10432" y="5017"/>
                    <a:pt x="10350" y="5017"/>
                  </a:cubicBezTo>
                  <a:cubicBezTo>
                    <a:pt x="10299" y="5017"/>
                    <a:pt x="10258" y="5017"/>
                    <a:pt x="10217" y="4976"/>
                  </a:cubicBezTo>
                  <a:lnTo>
                    <a:pt x="10258" y="4976"/>
                  </a:lnTo>
                  <a:cubicBezTo>
                    <a:pt x="10258" y="4935"/>
                    <a:pt x="10299" y="4935"/>
                    <a:pt x="10350" y="4894"/>
                  </a:cubicBezTo>
                  <a:close/>
                  <a:moveTo>
                    <a:pt x="9625" y="4547"/>
                  </a:moveTo>
                  <a:cubicBezTo>
                    <a:pt x="9747" y="4639"/>
                    <a:pt x="10003" y="4598"/>
                    <a:pt x="10003" y="4802"/>
                  </a:cubicBezTo>
                  <a:lnTo>
                    <a:pt x="10003" y="4802"/>
                  </a:lnTo>
                  <a:cubicBezTo>
                    <a:pt x="9921" y="4802"/>
                    <a:pt x="9880" y="4761"/>
                    <a:pt x="9788" y="4761"/>
                  </a:cubicBezTo>
                  <a:cubicBezTo>
                    <a:pt x="9747" y="4761"/>
                    <a:pt x="9706" y="4802"/>
                    <a:pt x="9666" y="4802"/>
                  </a:cubicBezTo>
                  <a:lnTo>
                    <a:pt x="9625" y="4802"/>
                  </a:lnTo>
                  <a:cubicBezTo>
                    <a:pt x="9666" y="4853"/>
                    <a:pt x="9666" y="4853"/>
                    <a:pt x="9666" y="4894"/>
                  </a:cubicBezTo>
                  <a:cubicBezTo>
                    <a:pt x="9706" y="4894"/>
                    <a:pt x="9788" y="4853"/>
                    <a:pt x="9839" y="4853"/>
                  </a:cubicBezTo>
                  <a:cubicBezTo>
                    <a:pt x="9839" y="4894"/>
                    <a:pt x="9880" y="4894"/>
                    <a:pt x="9880" y="4935"/>
                  </a:cubicBezTo>
                  <a:cubicBezTo>
                    <a:pt x="9839" y="4976"/>
                    <a:pt x="9839" y="4976"/>
                    <a:pt x="9747" y="5017"/>
                  </a:cubicBezTo>
                  <a:cubicBezTo>
                    <a:pt x="9584" y="5058"/>
                    <a:pt x="9369" y="4976"/>
                    <a:pt x="9236" y="4935"/>
                  </a:cubicBezTo>
                  <a:cubicBezTo>
                    <a:pt x="9236" y="4894"/>
                    <a:pt x="9236" y="4894"/>
                    <a:pt x="9196" y="4853"/>
                  </a:cubicBezTo>
                  <a:lnTo>
                    <a:pt x="9114" y="4853"/>
                  </a:lnTo>
                  <a:cubicBezTo>
                    <a:pt x="9114" y="4935"/>
                    <a:pt x="9022" y="4976"/>
                    <a:pt x="8940" y="4976"/>
                  </a:cubicBezTo>
                  <a:lnTo>
                    <a:pt x="8858" y="4976"/>
                  </a:lnTo>
                  <a:cubicBezTo>
                    <a:pt x="8818" y="4976"/>
                    <a:pt x="8818" y="5017"/>
                    <a:pt x="8766" y="5017"/>
                  </a:cubicBezTo>
                  <a:cubicBezTo>
                    <a:pt x="8685" y="5058"/>
                    <a:pt x="8511" y="5109"/>
                    <a:pt x="8429" y="5058"/>
                  </a:cubicBezTo>
                  <a:lnTo>
                    <a:pt x="8307" y="5058"/>
                  </a:lnTo>
                  <a:cubicBezTo>
                    <a:pt x="8215" y="5109"/>
                    <a:pt x="8133" y="5109"/>
                    <a:pt x="8133" y="5058"/>
                  </a:cubicBezTo>
                  <a:cubicBezTo>
                    <a:pt x="8133" y="5017"/>
                    <a:pt x="8174" y="4976"/>
                    <a:pt x="8133" y="4935"/>
                  </a:cubicBezTo>
                  <a:cubicBezTo>
                    <a:pt x="8092" y="4894"/>
                    <a:pt x="7878" y="4935"/>
                    <a:pt x="7796" y="4894"/>
                  </a:cubicBezTo>
                  <a:cubicBezTo>
                    <a:pt x="7704" y="4894"/>
                    <a:pt x="7581" y="4761"/>
                    <a:pt x="7540" y="4721"/>
                  </a:cubicBezTo>
                  <a:lnTo>
                    <a:pt x="7540" y="4721"/>
                  </a:lnTo>
                  <a:cubicBezTo>
                    <a:pt x="7581" y="4721"/>
                    <a:pt x="7581" y="4680"/>
                    <a:pt x="7622" y="4680"/>
                  </a:cubicBezTo>
                  <a:lnTo>
                    <a:pt x="7663" y="4680"/>
                  </a:lnTo>
                  <a:cubicBezTo>
                    <a:pt x="7704" y="4680"/>
                    <a:pt x="7704" y="4680"/>
                    <a:pt x="7745" y="4639"/>
                  </a:cubicBezTo>
                  <a:lnTo>
                    <a:pt x="7878" y="4639"/>
                  </a:lnTo>
                  <a:lnTo>
                    <a:pt x="8051" y="4639"/>
                  </a:lnTo>
                  <a:cubicBezTo>
                    <a:pt x="8133" y="4680"/>
                    <a:pt x="8388" y="4639"/>
                    <a:pt x="8429" y="4639"/>
                  </a:cubicBezTo>
                  <a:cubicBezTo>
                    <a:pt x="8307" y="4506"/>
                    <a:pt x="7918" y="4506"/>
                    <a:pt x="7622" y="4506"/>
                  </a:cubicBezTo>
                  <a:cubicBezTo>
                    <a:pt x="7581" y="4506"/>
                    <a:pt x="7367" y="4506"/>
                    <a:pt x="7408" y="4424"/>
                  </a:cubicBezTo>
                  <a:cubicBezTo>
                    <a:pt x="7448" y="4383"/>
                    <a:pt x="7745" y="4424"/>
                    <a:pt x="7837" y="4343"/>
                  </a:cubicBezTo>
                  <a:lnTo>
                    <a:pt x="7837" y="4343"/>
                  </a:lnTo>
                  <a:lnTo>
                    <a:pt x="7837" y="4291"/>
                  </a:lnTo>
                  <a:cubicBezTo>
                    <a:pt x="7745" y="4291"/>
                    <a:pt x="7663" y="4291"/>
                    <a:pt x="7581" y="4343"/>
                  </a:cubicBezTo>
                  <a:cubicBezTo>
                    <a:pt x="7540" y="4291"/>
                    <a:pt x="7489" y="4251"/>
                    <a:pt x="7448" y="4251"/>
                  </a:cubicBezTo>
                  <a:lnTo>
                    <a:pt x="7408" y="4251"/>
                  </a:lnTo>
                  <a:lnTo>
                    <a:pt x="7367" y="4251"/>
                  </a:lnTo>
                  <a:cubicBezTo>
                    <a:pt x="7367" y="4210"/>
                    <a:pt x="7367" y="4210"/>
                    <a:pt x="7326" y="4210"/>
                  </a:cubicBezTo>
                  <a:cubicBezTo>
                    <a:pt x="7326" y="4036"/>
                    <a:pt x="7622" y="3913"/>
                    <a:pt x="7796" y="3873"/>
                  </a:cubicBezTo>
                  <a:cubicBezTo>
                    <a:pt x="7837" y="3832"/>
                    <a:pt x="8000" y="3740"/>
                    <a:pt x="8051" y="3832"/>
                  </a:cubicBezTo>
                  <a:cubicBezTo>
                    <a:pt x="8000" y="3913"/>
                    <a:pt x="8000" y="3913"/>
                    <a:pt x="8000" y="3995"/>
                  </a:cubicBezTo>
                  <a:cubicBezTo>
                    <a:pt x="8133" y="3995"/>
                    <a:pt x="8133" y="3954"/>
                    <a:pt x="8174" y="3913"/>
                  </a:cubicBezTo>
                  <a:cubicBezTo>
                    <a:pt x="8215" y="3873"/>
                    <a:pt x="8388" y="3954"/>
                    <a:pt x="8429" y="3995"/>
                  </a:cubicBezTo>
                  <a:cubicBezTo>
                    <a:pt x="8429" y="3995"/>
                    <a:pt x="8429" y="4036"/>
                    <a:pt x="8388" y="4087"/>
                  </a:cubicBezTo>
                  <a:cubicBezTo>
                    <a:pt x="8470" y="4087"/>
                    <a:pt x="8511" y="4036"/>
                    <a:pt x="8562" y="4036"/>
                  </a:cubicBezTo>
                  <a:lnTo>
                    <a:pt x="8603" y="4036"/>
                  </a:lnTo>
                  <a:lnTo>
                    <a:pt x="8644" y="4036"/>
                  </a:lnTo>
                  <a:cubicBezTo>
                    <a:pt x="8644" y="3995"/>
                    <a:pt x="8562" y="3913"/>
                    <a:pt x="8603" y="3913"/>
                  </a:cubicBezTo>
                  <a:lnTo>
                    <a:pt x="8603" y="3913"/>
                  </a:lnTo>
                  <a:cubicBezTo>
                    <a:pt x="8685" y="3913"/>
                    <a:pt x="8766" y="3913"/>
                    <a:pt x="8818" y="3954"/>
                  </a:cubicBezTo>
                  <a:cubicBezTo>
                    <a:pt x="8818" y="3995"/>
                    <a:pt x="8818" y="4036"/>
                    <a:pt x="8858" y="4087"/>
                  </a:cubicBezTo>
                  <a:cubicBezTo>
                    <a:pt x="8858" y="4128"/>
                    <a:pt x="8899" y="4210"/>
                    <a:pt x="8940" y="4251"/>
                  </a:cubicBezTo>
                  <a:cubicBezTo>
                    <a:pt x="8981" y="4210"/>
                    <a:pt x="8981" y="4210"/>
                    <a:pt x="9022" y="4210"/>
                  </a:cubicBezTo>
                  <a:cubicBezTo>
                    <a:pt x="9022" y="4128"/>
                    <a:pt x="8981" y="4087"/>
                    <a:pt x="8940" y="3995"/>
                  </a:cubicBezTo>
                  <a:cubicBezTo>
                    <a:pt x="8899" y="3954"/>
                    <a:pt x="8899" y="3873"/>
                    <a:pt x="8940" y="3781"/>
                  </a:cubicBezTo>
                  <a:cubicBezTo>
                    <a:pt x="9073" y="3832"/>
                    <a:pt x="9236" y="3873"/>
                    <a:pt x="9328" y="3954"/>
                  </a:cubicBezTo>
                  <a:cubicBezTo>
                    <a:pt x="9369" y="3995"/>
                    <a:pt x="9369" y="4036"/>
                    <a:pt x="9369" y="4087"/>
                  </a:cubicBezTo>
                  <a:cubicBezTo>
                    <a:pt x="9410" y="4169"/>
                    <a:pt x="9451" y="4210"/>
                    <a:pt x="9492" y="4251"/>
                  </a:cubicBezTo>
                  <a:cubicBezTo>
                    <a:pt x="9492" y="4343"/>
                    <a:pt x="9451" y="4383"/>
                    <a:pt x="9451" y="4424"/>
                  </a:cubicBezTo>
                  <a:cubicBezTo>
                    <a:pt x="9492" y="4465"/>
                    <a:pt x="9533" y="4506"/>
                    <a:pt x="9625" y="4547"/>
                  </a:cubicBezTo>
                  <a:close/>
                  <a:moveTo>
                    <a:pt x="10473" y="3913"/>
                  </a:moveTo>
                  <a:cubicBezTo>
                    <a:pt x="10514" y="3913"/>
                    <a:pt x="10646" y="3954"/>
                    <a:pt x="10687" y="3995"/>
                  </a:cubicBezTo>
                  <a:lnTo>
                    <a:pt x="10687" y="4036"/>
                  </a:lnTo>
                  <a:lnTo>
                    <a:pt x="10646" y="4087"/>
                  </a:lnTo>
                  <a:cubicBezTo>
                    <a:pt x="10606" y="4169"/>
                    <a:pt x="10646" y="4291"/>
                    <a:pt x="10473" y="4291"/>
                  </a:cubicBezTo>
                  <a:cubicBezTo>
                    <a:pt x="10432" y="4251"/>
                    <a:pt x="10432" y="4210"/>
                    <a:pt x="10391" y="4210"/>
                  </a:cubicBezTo>
                  <a:lnTo>
                    <a:pt x="10391" y="4210"/>
                  </a:lnTo>
                  <a:cubicBezTo>
                    <a:pt x="10391" y="4251"/>
                    <a:pt x="10432" y="4291"/>
                    <a:pt x="10432" y="4291"/>
                  </a:cubicBezTo>
                  <a:lnTo>
                    <a:pt x="10391" y="4343"/>
                  </a:lnTo>
                  <a:cubicBezTo>
                    <a:pt x="10217" y="4343"/>
                    <a:pt x="10176" y="4210"/>
                    <a:pt x="10095" y="4128"/>
                  </a:cubicBezTo>
                  <a:cubicBezTo>
                    <a:pt x="10044" y="4128"/>
                    <a:pt x="10003" y="4128"/>
                    <a:pt x="9921" y="4087"/>
                  </a:cubicBezTo>
                  <a:cubicBezTo>
                    <a:pt x="9880" y="4087"/>
                    <a:pt x="9788" y="3954"/>
                    <a:pt x="9747" y="3954"/>
                  </a:cubicBezTo>
                  <a:cubicBezTo>
                    <a:pt x="9747" y="3913"/>
                    <a:pt x="9788" y="3873"/>
                    <a:pt x="9788" y="3873"/>
                  </a:cubicBezTo>
                  <a:cubicBezTo>
                    <a:pt x="9880" y="3873"/>
                    <a:pt x="9921" y="3954"/>
                    <a:pt x="10003" y="3954"/>
                  </a:cubicBezTo>
                  <a:cubicBezTo>
                    <a:pt x="10044" y="3913"/>
                    <a:pt x="10095" y="3873"/>
                    <a:pt x="10136" y="3873"/>
                  </a:cubicBezTo>
                  <a:lnTo>
                    <a:pt x="10136" y="3832"/>
                  </a:lnTo>
                  <a:lnTo>
                    <a:pt x="10003" y="3699"/>
                  </a:lnTo>
                  <a:lnTo>
                    <a:pt x="10003" y="3658"/>
                  </a:lnTo>
                  <a:lnTo>
                    <a:pt x="10003" y="3658"/>
                  </a:lnTo>
                  <a:lnTo>
                    <a:pt x="10136" y="3658"/>
                  </a:lnTo>
                  <a:cubicBezTo>
                    <a:pt x="10136" y="3658"/>
                    <a:pt x="10136" y="3617"/>
                    <a:pt x="10176" y="3658"/>
                  </a:cubicBezTo>
                  <a:cubicBezTo>
                    <a:pt x="10217" y="3658"/>
                    <a:pt x="10217" y="3658"/>
                    <a:pt x="10258" y="3699"/>
                  </a:cubicBezTo>
                  <a:cubicBezTo>
                    <a:pt x="10299" y="3699"/>
                    <a:pt x="10432" y="3658"/>
                    <a:pt x="10432" y="3617"/>
                  </a:cubicBezTo>
                  <a:cubicBezTo>
                    <a:pt x="10514" y="3617"/>
                    <a:pt x="10554" y="3658"/>
                    <a:pt x="10606" y="3699"/>
                  </a:cubicBezTo>
                  <a:lnTo>
                    <a:pt x="10606" y="3699"/>
                  </a:lnTo>
                  <a:cubicBezTo>
                    <a:pt x="10554" y="3699"/>
                    <a:pt x="10554" y="3699"/>
                    <a:pt x="10514" y="3740"/>
                  </a:cubicBezTo>
                  <a:lnTo>
                    <a:pt x="10514" y="3781"/>
                  </a:lnTo>
                  <a:cubicBezTo>
                    <a:pt x="10473" y="3781"/>
                    <a:pt x="10432" y="3832"/>
                    <a:pt x="10391" y="3832"/>
                  </a:cubicBezTo>
                  <a:lnTo>
                    <a:pt x="10391" y="3913"/>
                  </a:lnTo>
                  <a:lnTo>
                    <a:pt x="10432" y="3913"/>
                  </a:lnTo>
                  <a:cubicBezTo>
                    <a:pt x="10473" y="3913"/>
                    <a:pt x="10473" y="3873"/>
                    <a:pt x="10473" y="3913"/>
                  </a:cubicBezTo>
                  <a:close/>
                  <a:moveTo>
                    <a:pt x="11750" y="3188"/>
                  </a:moveTo>
                  <a:cubicBezTo>
                    <a:pt x="11791" y="3188"/>
                    <a:pt x="11832" y="3188"/>
                    <a:pt x="11832" y="3147"/>
                  </a:cubicBezTo>
                  <a:lnTo>
                    <a:pt x="11924" y="3147"/>
                  </a:lnTo>
                  <a:lnTo>
                    <a:pt x="11964" y="3106"/>
                  </a:lnTo>
                  <a:cubicBezTo>
                    <a:pt x="12046" y="3106"/>
                    <a:pt x="12087" y="3188"/>
                    <a:pt x="12179" y="3188"/>
                  </a:cubicBezTo>
                  <a:cubicBezTo>
                    <a:pt x="12220" y="3188"/>
                    <a:pt x="12220" y="3147"/>
                    <a:pt x="12220" y="3147"/>
                  </a:cubicBezTo>
                  <a:cubicBezTo>
                    <a:pt x="12302" y="3106"/>
                    <a:pt x="12690" y="3014"/>
                    <a:pt x="12853" y="3065"/>
                  </a:cubicBezTo>
                  <a:cubicBezTo>
                    <a:pt x="12904" y="3106"/>
                    <a:pt x="12945" y="3106"/>
                    <a:pt x="12986" y="3147"/>
                  </a:cubicBezTo>
                  <a:cubicBezTo>
                    <a:pt x="13068" y="3188"/>
                    <a:pt x="13109" y="3147"/>
                    <a:pt x="13201" y="3229"/>
                  </a:cubicBezTo>
                  <a:lnTo>
                    <a:pt x="13160" y="3229"/>
                  </a:lnTo>
                  <a:cubicBezTo>
                    <a:pt x="13160" y="3270"/>
                    <a:pt x="13027" y="3321"/>
                    <a:pt x="13027" y="3362"/>
                  </a:cubicBezTo>
                  <a:lnTo>
                    <a:pt x="13027" y="3443"/>
                  </a:lnTo>
                  <a:cubicBezTo>
                    <a:pt x="12986" y="3443"/>
                    <a:pt x="12772" y="3484"/>
                    <a:pt x="12731" y="3443"/>
                  </a:cubicBezTo>
                  <a:cubicBezTo>
                    <a:pt x="12731" y="3443"/>
                    <a:pt x="12690" y="3443"/>
                    <a:pt x="12649" y="3403"/>
                  </a:cubicBezTo>
                  <a:lnTo>
                    <a:pt x="12649" y="3321"/>
                  </a:lnTo>
                  <a:lnTo>
                    <a:pt x="12598" y="3321"/>
                  </a:lnTo>
                  <a:lnTo>
                    <a:pt x="12557" y="3321"/>
                  </a:lnTo>
                  <a:lnTo>
                    <a:pt x="12557" y="3403"/>
                  </a:lnTo>
                  <a:cubicBezTo>
                    <a:pt x="12557" y="3403"/>
                    <a:pt x="12393" y="3443"/>
                    <a:pt x="12342" y="3443"/>
                  </a:cubicBezTo>
                  <a:cubicBezTo>
                    <a:pt x="12261" y="3403"/>
                    <a:pt x="12220" y="3403"/>
                    <a:pt x="12179" y="3362"/>
                  </a:cubicBezTo>
                  <a:lnTo>
                    <a:pt x="12179" y="3443"/>
                  </a:lnTo>
                  <a:lnTo>
                    <a:pt x="11883" y="3443"/>
                  </a:lnTo>
                  <a:cubicBezTo>
                    <a:pt x="11883" y="3403"/>
                    <a:pt x="11832" y="3362"/>
                    <a:pt x="11832" y="3321"/>
                  </a:cubicBezTo>
                  <a:lnTo>
                    <a:pt x="11750" y="3362"/>
                  </a:lnTo>
                  <a:lnTo>
                    <a:pt x="11709" y="3403"/>
                  </a:lnTo>
                  <a:cubicBezTo>
                    <a:pt x="11627" y="3484"/>
                    <a:pt x="11535" y="3362"/>
                    <a:pt x="11454" y="3321"/>
                  </a:cubicBezTo>
                  <a:lnTo>
                    <a:pt x="11454" y="3321"/>
                  </a:lnTo>
                  <a:cubicBezTo>
                    <a:pt x="11454" y="3362"/>
                    <a:pt x="11413" y="3362"/>
                    <a:pt x="11413" y="3403"/>
                  </a:cubicBezTo>
                  <a:cubicBezTo>
                    <a:pt x="11413" y="3403"/>
                    <a:pt x="11372" y="3403"/>
                    <a:pt x="11321" y="3362"/>
                  </a:cubicBezTo>
                  <a:cubicBezTo>
                    <a:pt x="11321" y="3321"/>
                    <a:pt x="11280" y="3270"/>
                    <a:pt x="11280" y="3188"/>
                  </a:cubicBezTo>
                  <a:cubicBezTo>
                    <a:pt x="11372" y="3106"/>
                    <a:pt x="11239" y="3014"/>
                    <a:pt x="11198" y="2933"/>
                  </a:cubicBezTo>
                  <a:cubicBezTo>
                    <a:pt x="11198" y="2933"/>
                    <a:pt x="11157" y="2892"/>
                    <a:pt x="11157" y="2851"/>
                  </a:cubicBezTo>
                  <a:cubicBezTo>
                    <a:pt x="11198" y="2851"/>
                    <a:pt x="11239" y="2851"/>
                    <a:pt x="11280" y="2810"/>
                  </a:cubicBezTo>
                  <a:lnTo>
                    <a:pt x="11454" y="2810"/>
                  </a:lnTo>
                  <a:cubicBezTo>
                    <a:pt x="11535" y="2851"/>
                    <a:pt x="11576" y="2892"/>
                    <a:pt x="11668" y="2892"/>
                  </a:cubicBezTo>
                  <a:lnTo>
                    <a:pt x="11627" y="2892"/>
                  </a:lnTo>
                  <a:cubicBezTo>
                    <a:pt x="11627" y="2933"/>
                    <a:pt x="11494" y="2933"/>
                    <a:pt x="11454" y="2973"/>
                  </a:cubicBezTo>
                  <a:lnTo>
                    <a:pt x="11454" y="3014"/>
                  </a:lnTo>
                  <a:cubicBezTo>
                    <a:pt x="11535" y="3014"/>
                    <a:pt x="11627" y="3065"/>
                    <a:pt x="11668" y="3065"/>
                  </a:cubicBezTo>
                  <a:cubicBezTo>
                    <a:pt x="11709" y="3106"/>
                    <a:pt x="11750" y="3147"/>
                    <a:pt x="11750" y="3188"/>
                  </a:cubicBezTo>
                  <a:close/>
                  <a:moveTo>
                    <a:pt x="15755" y="5487"/>
                  </a:moveTo>
                  <a:cubicBezTo>
                    <a:pt x="15796" y="5528"/>
                    <a:pt x="15837" y="5528"/>
                    <a:pt x="15877" y="5569"/>
                  </a:cubicBezTo>
                  <a:lnTo>
                    <a:pt x="15877" y="5569"/>
                  </a:lnTo>
                  <a:cubicBezTo>
                    <a:pt x="15877" y="5620"/>
                    <a:pt x="15837" y="5660"/>
                    <a:pt x="15837" y="5660"/>
                  </a:cubicBezTo>
                  <a:lnTo>
                    <a:pt x="15755" y="5660"/>
                  </a:lnTo>
                  <a:cubicBezTo>
                    <a:pt x="15755" y="5620"/>
                    <a:pt x="15714" y="5620"/>
                    <a:pt x="15663" y="5660"/>
                  </a:cubicBezTo>
                  <a:lnTo>
                    <a:pt x="15663" y="5660"/>
                  </a:lnTo>
                  <a:cubicBezTo>
                    <a:pt x="15714" y="5660"/>
                    <a:pt x="15755" y="5701"/>
                    <a:pt x="15755" y="5742"/>
                  </a:cubicBezTo>
                  <a:cubicBezTo>
                    <a:pt x="15714" y="5742"/>
                    <a:pt x="15663" y="5783"/>
                    <a:pt x="15622" y="5824"/>
                  </a:cubicBezTo>
                  <a:cubicBezTo>
                    <a:pt x="15622" y="5824"/>
                    <a:pt x="15581" y="5783"/>
                    <a:pt x="15581" y="5742"/>
                  </a:cubicBezTo>
                  <a:lnTo>
                    <a:pt x="15540" y="5742"/>
                  </a:lnTo>
                  <a:lnTo>
                    <a:pt x="15540" y="5875"/>
                  </a:lnTo>
                  <a:cubicBezTo>
                    <a:pt x="15540" y="5916"/>
                    <a:pt x="15540" y="5957"/>
                    <a:pt x="15581" y="5957"/>
                  </a:cubicBezTo>
                  <a:lnTo>
                    <a:pt x="15540" y="5957"/>
                  </a:lnTo>
                  <a:cubicBezTo>
                    <a:pt x="15540" y="5998"/>
                    <a:pt x="15459" y="5957"/>
                    <a:pt x="15408" y="5916"/>
                  </a:cubicBezTo>
                  <a:lnTo>
                    <a:pt x="15408" y="5875"/>
                  </a:lnTo>
                  <a:lnTo>
                    <a:pt x="15326" y="5875"/>
                  </a:lnTo>
                  <a:cubicBezTo>
                    <a:pt x="15326" y="5875"/>
                    <a:pt x="15285" y="5824"/>
                    <a:pt x="15285" y="5783"/>
                  </a:cubicBezTo>
                  <a:cubicBezTo>
                    <a:pt x="15285" y="5783"/>
                    <a:pt x="15326" y="5783"/>
                    <a:pt x="15326" y="5742"/>
                  </a:cubicBezTo>
                  <a:lnTo>
                    <a:pt x="15203" y="5742"/>
                  </a:lnTo>
                  <a:cubicBezTo>
                    <a:pt x="15111" y="5701"/>
                    <a:pt x="15111" y="5620"/>
                    <a:pt x="14989" y="5569"/>
                  </a:cubicBezTo>
                  <a:cubicBezTo>
                    <a:pt x="14989" y="5620"/>
                    <a:pt x="14897" y="5620"/>
                    <a:pt x="14897" y="5660"/>
                  </a:cubicBezTo>
                  <a:cubicBezTo>
                    <a:pt x="14948" y="5660"/>
                    <a:pt x="14989" y="5701"/>
                    <a:pt x="14989" y="5742"/>
                  </a:cubicBezTo>
                  <a:lnTo>
                    <a:pt x="14989" y="5742"/>
                  </a:lnTo>
                  <a:lnTo>
                    <a:pt x="14948" y="5742"/>
                  </a:lnTo>
                  <a:cubicBezTo>
                    <a:pt x="14897" y="5701"/>
                    <a:pt x="14856" y="5701"/>
                    <a:pt x="14815" y="5660"/>
                  </a:cubicBezTo>
                  <a:cubicBezTo>
                    <a:pt x="14815" y="5742"/>
                    <a:pt x="14856" y="5783"/>
                    <a:pt x="14897" y="5824"/>
                  </a:cubicBezTo>
                  <a:lnTo>
                    <a:pt x="14989" y="5824"/>
                  </a:lnTo>
                  <a:cubicBezTo>
                    <a:pt x="15029" y="5916"/>
                    <a:pt x="15029" y="5957"/>
                    <a:pt x="15070" y="6039"/>
                  </a:cubicBezTo>
                  <a:lnTo>
                    <a:pt x="15111" y="6039"/>
                  </a:lnTo>
                  <a:lnTo>
                    <a:pt x="15111" y="5998"/>
                  </a:lnTo>
                  <a:cubicBezTo>
                    <a:pt x="15152" y="5998"/>
                    <a:pt x="15203" y="6039"/>
                    <a:pt x="15244" y="6079"/>
                  </a:cubicBezTo>
                  <a:cubicBezTo>
                    <a:pt x="15244" y="6079"/>
                    <a:pt x="15285" y="6130"/>
                    <a:pt x="15326" y="6130"/>
                  </a:cubicBezTo>
                  <a:lnTo>
                    <a:pt x="15326" y="6130"/>
                  </a:lnTo>
                  <a:lnTo>
                    <a:pt x="15285" y="6130"/>
                  </a:lnTo>
                  <a:lnTo>
                    <a:pt x="15244" y="6171"/>
                  </a:lnTo>
                  <a:cubicBezTo>
                    <a:pt x="15326" y="6253"/>
                    <a:pt x="15408" y="6212"/>
                    <a:pt x="15408" y="6386"/>
                  </a:cubicBezTo>
                  <a:lnTo>
                    <a:pt x="15408" y="6386"/>
                  </a:lnTo>
                  <a:cubicBezTo>
                    <a:pt x="15367" y="6335"/>
                    <a:pt x="15326" y="6294"/>
                    <a:pt x="15285" y="6253"/>
                  </a:cubicBezTo>
                  <a:cubicBezTo>
                    <a:pt x="15285" y="6335"/>
                    <a:pt x="15367" y="6386"/>
                    <a:pt x="15367" y="6468"/>
                  </a:cubicBezTo>
                  <a:lnTo>
                    <a:pt x="15367" y="6468"/>
                  </a:lnTo>
                  <a:lnTo>
                    <a:pt x="15285" y="6468"/>
                  </a:lnTo>
                  <a:cubicBezTo>
                    <a:pt x="15326" y="6509"/>
                    <a:pt x="15326" y="6549"/>
                    <a:pt x="15367" y="6549"/>
                  </a:cubicBezTo>
                  <a:cubicBezTo>
                    <a:pt x="15285" y="6549"/>
                    <a:pt x="15244" y="6509"/>
                    <a:pt x="15203" y="6468"/>
                  </a:cubicBezTo>
                  <a:cubicBezTo>
                    <a:pt x="15070" y="6468"/>
                    <a:pt x="14989" y="6335"/>
                    <a:pt x="14897" y="6253"/>
                  </a:cubicBezTo>
                  <a:cubicBezTo>
                    <a:pt x="14897" y="6294"/>
                    <a:pt x="14897" y="6335"/>
                    <a:pt x="14948" y="6335"/>
                  </a:cubicBezTo>
                  <a:cubicBezTo>
                    <a:pt x="14856" y="6335"/>
                    <a:pt x="14856" y="6294"/>
                    <a:pt x="14733" y="6294"/>
                  </a:cubicBezTo>
                  <a:cubicBezTo>
                    <a:pt x="14774" y="6386"/>
                    <a:pt x="14897" y="6427"/>
                    <a:pt x="14989" y="6468"/>
                  </a:cubicBezTo>
                  <a:cubicBezTo>
                    <a:pt x="15070" y="6549"/>
                    <a:pt x="15152" y="6641"/>
                    <a:pt x="15203" y="6723"/>
                  </a:cubicBezTo>
                  <a:cubicBezTo>
                    <a:pt x="15070" y="6682"/>
                    <a:pt x="14989" y="6641"/>
                    <a:pt x="14856" y="6641"/>
                  </a:cubicBezTo>
                  <a:cubicBezTo>
                    <a:pt x="14815" y="6590"/>
                    <a:pt x="14774" y="6641"/>
                    <a:pt x="14692" y="6590"/>
                  </a:cubicBezTo>
                  <a:cubicBezTo>
                    <a:pt x="14692" y="6549"/>
                    <a:pt x="14641" y="6549"/>
                    <a:pt x="14641" y="6509"/>
                  </a:cubicBezTo>
                  <a:lnTo>
                    <a:pt x="14560" y="6509"/>
                  </a:lnTo>
                  <a:lnTo>
                    <a:pt x="14519" y="6468"/>
                  </a:lnTo>
                  <a:lnTo>
                    <a:pt x="14478" y="6468"/>
                  </a:lnTo>
                  <a:cubicBezTo>
                    <a:pt x="14437" y="6427"/>
                    <a:pt x="14345" y="6427"/>
                    <a:pt x="14345" y="6386"/>
                  </a:cubicBezTo>
                  <a:cubicBezTo>
                    <a:pt x="14345" y="6335"/>
                    <a:pt x="14386" y="6335"/>
                    <a:pt x="14386" y="6294"/>
                  </a:cubicBezTo>
                  <a:cubicBezTo>
                    <a:pt x="14345" y="6294"/>
                    <a:pt x="14345" y="6294"/>
                    <a:pt x="14304" y="6253"/>
                  </a:cubicBezTo>
                  <a:lnTo>
                    <a:pt x="14222" y="6253"/>
                  </a:lnTo>
                  <a:cubicBezTo>
                    <a:pt x="14181" y="6212"/>
                    <a:pt x="14090" y="6171"/>
                    <a:pt x="14090" y="6079"/>
                  </a:cubicBezTo>
                  <a:cubicBezTo>
                    <a:pt x="14008" y="6079"/>
                    <a:pt x="14008" y="6039"/>
                    <a:pt x="13926" y="6039"/>
                  </a:cubicBezTo>
                  <a:lnTo>
                    <a:pt x="13926" y="6039"/>
                  </a:lnTo>
                  <a:lnTo>
                    <a:pt x="13926" y="6130"/>
                  </a:lnTo>
                  <a:lnTo>
                    <a:pt x="13926" y="6130"/>
                  </a:lnTo>
                  <a:cubicBezTo>
                    <a:pt x="13834" y="6130"/>
                    <a:pt x="13793" y="6079"/>
                    <a:pt x="13752" y="6079"/>
                  </a:cubicBezTo>
                  <a:cubicBezTo>
                    <a:pt x="13752" y="6130"/>
                    <a:pt x="13711" y="6130"/>
                    <a:pt x="13711" y="6171"/>
                  </a:cubicBezTo>
                  <a:cubicBezTo>
                    <a:pt x="13579" y="6171"/>
                    <a:pt x="13497" y="6130"/>
                    <a:pt x="13364" y="6079"/>
                  </a:cubicBezTo>
                  <a:cubicBezTo>
                    <a:pt x="13364" y="5998"/>
                    <a:pt x="13415" y="5957"/>
                    <a:pt x="13497" y="5957"/>
                  </a:cubicBezTo>
                  <a:lnTo>
                    <a:pt x="13497" y="5875"/>
                  </a:lnTo>
                  <a:cubicBezTo>
                    <a:pt x="13538" y="5875"/>
                    <a:pt x="13711" y="5916"/>
                    <a:pt x="13711" y="5916"/>
                  </a:cubicBezTo>
                  <a:cubicBezTo>
                    <a:pt x="13752" y="5957"/>
                    <a:pt x="13752" y="5957"/>
                    <a:pt x="13793" y="5998"/>
                  </a:cubicBezTo>
                  <a:lnTo>
                    <a:pt x="13793" y="5998"/>
                  </a:lnTo>
                  <a:lnTo>
                    <a:pt x="13793" y="5916"/>
                  </a:lnTo>
                  <a:cubicBezTo>
                    <a:pt x="13875" y="5916"/>
                    <a:pt x="13926" y="5875"/>
                    <a:pt x="13967" y="5875"/>
                  </a:cubicBezTo>
                  <a:lnTo>
                    <a:pt x="14049" y="5875"/>
                  </a:lnTo>
                  <a:lnTo>
                    <a:pt x="14049" y="5875"/>
                  </a:lnTo>
                  <a:lnTo>
                    <a:pt x="14049" y="5824"/>
                  </a:lnTo>
                  <a:lnTo>
                    <a:pt x="13926" y="5701"/>
                  </a:lnTo>
                  <a:cubicBezTo>
                    <a:pt x="13967" y="5660"/>
                    <a:pt x="14090" y="5620"/>
                    <a:pt x="14130" y="5569"/>
                  </a:cubicBezTo>
                  <a:cubicBezTo>
                    <a:pt x="14130" y="5569"/>
                    <a:pt x="14130" y="5528"/>
                    <a:pt x="14181" y="5528"/>
                  </a:cubicBezTo>
                  <a:cubicBezTo>
                    <a:pt x="14181" y="5487"/>
                    <a:pt x="14222" y="5446"/>
                    <a:pt x="14222" y="5405"/>
                  </a:cubicBezTo>
                  <a:cubicBezTo>
                    <a:pt x="14222" y="5364"/>
                    <a:pt x="14130" y="5191"/>
                    <a:pt x="14090" y="5150"/>
                  </a:cubicBezTo>
                  <a:cubicBezTo>
                    <a:pt x="14049" y="5150"/>
                    <a:pt x="13967" y="5109"/>
                    <a:pt x="13926" y="5058"/>
                  </a:cubicBezTo>
                  <a:lnTo>
                    <a:pt x="13875" y="4976"/>
                  </a:lnTo>
                  <a:cubicBezTo>
                    <a:pt x="13834" y="4976"/>
                    <a:pt x="13834" y="5017"/>
                    <a:pt x="13834" y="5017"/>
                  </a:cubicBezTo>
                  <a:lnTo>
                    <a:pt x="13752" y="5017"/>
                  </a:lnTo>
                  <a:cubicBezTo>
                    <a:pt x="13711" y="5017"/>
                    <a:pt x="13671" y="5017"/>
                    <a:pt x="13620" y="5058"/>
                  </a:cubicBezTo>
                  <a:lnTo>
                    <a:pt x="13620" y="5058"/>
                  </a:lnTo>
                  <a:cubicBezTo>
                    <a:pt x="13620" y="5017"/>
                    <a:pt x="13579" y="4976"/>
                    <a:pt x="13579" y="4976"/>
                  </a:cubicBezTo>
                  <a:cubicBezTo>
                    <a:pt x="13671" y="4976"/>
                    <a:pt x="13711" y="4976"/>
                    <a:pt x="13752" y="4935"/>
                  </a:cubicBezTo>
                  <a:lnTo>
                    <a:pt x="13752" y="4935"/>
                  </a:lnTo>
                  <a:cubicBezTo>
                    <a:pt x="13711" y="4853"/>
                    <a:pt x="13620" y="4802"/>
                    <a:pt x="13538" y="4761"/>
                  </a:cubicBezTo>
                  <a:lnTo>
                    <a:pt x="13497" y="4761"/>
                  </a:lnTo>
                  <a:lnTo>
                    <a:pt x="13456" y="4761"/>
                  </a:lnTo>
                  <a:cubicBezTo>
                    <a:pt x="13456" y="4639"/>
                    <a:pt x="13364" y="4639"/>
                    <a:pt x="13282" y="4598"/>
                  </a:cubicBezTo>
                  <a:lnTo>
                    <a:pt x="13242" y="4547"/>
                  </a:lnTo>
                  <a:lnTo>
                    <a:pt x="13201" y="4547"/>
                  </a:lnTo>
                  <a:cubicBezTo>
                    <a:pt x="13160" y="4547"/>
                    <a:pt x="13068" y="4506"/>
                    <a:pt x="13027" y="4506"/>
                  </a:cubicBezTo>
                  <a:lnTo>
                    <a:pt x="12986" y="4506"/>
                  </a:lnTo>
                  <a:lnTo>
                    <a:pt x="13027" y="4506"/>
                  </a:lnTo>
                  <a:cubicBezTo>
                    <a:pt x="13027" y="4598"/>
                    <a:pt x="13242" y="4598"/>
                    <a:pt x="13282" y="4680"/>
                  </a:cubicBezTo>
                  <a:lnTo>
                    <a:pt x="13282" y="4721"/>
                  </a:lnTo>
                  <a:lnTo>
                    <a:pt x="13242" y="4761"/>
                  </a:lnTo>
                  <a:cubicBezTo>
                    <a:pt x="13160" y="4761"/>
                    <a:pt x="13109" y="4721"/>
                    <a:pt x="13068" y="4721"/>
                  </a:cubicBezTo>
                  <a:cubicBezTo>
                    <a:pt x="13027" y="4680"/>
                    <a:pt x="12986" y="4680"/>
                    <a:pt x="12945" y="4680"/>
                  </a:cubicBezTo>
                  <a:lnTo>
                    <a:pt x="12945" y="4680"/>
                  </a:lnTo>
                  <a:cubicBezTo>
                    <a:pt x="12945" y="4721"/>
                    <a:pt x="12986" y="4761"/>
                    <a:pt x="12986" y="4802"/>
                  </a:cubicBezTo>
                  <a:cubicBezTo>
                    <a:pt x="12945" y="4761"/>
                    <a:pt x="12853" y="4721"/>
                    <a:pt x="12812" y="4721"/>
                  </a:cubicBezTo>
                  <a:lnTo>
                    <a:pt x="12772" y="4761"/>
                  </a:lnTo>
                  <a:cubicBezTo>
                    <a:pt x="12731" y="4721"/>
                    <a:pt x="12690" y="4721"/>
                    <a:pt x="12649" y="4721"/>
                  </a:cubicBezTo>
                  <a:lnTo>
                    <a:pt x="12598" y="4721"/>
                  </a:lnTo>
                  <a:cubicBezTo>
                    <a:pt x="12516" y="4721"/>
                    <a:pt x="12475" y="4721"/>
                    <a:pt x="12393" y="4680"/>
                  </a:cubicBezTo>
                  <a:lnTo>
                    <a:pt x="12220" y="4680"/>
                  </a:lnTo>
                  <a:lnTo>
                    <a:pt x="12179" y="4680"/>
                  </a:lnTo>
                  <a:cubicBezTo>
                    <a:pt x="12179" y="4639"/>
                    <a:pt x="12179" y="4598"/>
                    <a:pt x="12138" y="4598"/>
                  </a:cubicBezTo>
                  <a:cubicBezTo>
                    <a:pt x="12138" y="4598"/>
                    <a:pt x="12087" y="4598"/>
                    <a:pt x="12046" y="4547"/>
                  </a:cubicBezTo>
                  <a:lnTo>
                    <a:pt x="12046" y="4598"/>
                  </a:lnTo>
                  <a:cubicBezTo>
                    <a:pt x="11924" y="4639"/>
                    <a:pt x="11709" y="4598"/>
                    <a:pt x="11750" y="4465"/>
                  </a:cubicBezTo>
                  <a:lnTo>
                    <a:pt x="11832" y="4465"/>
                  </a:lnTo>
                  <a:lnTo>
                    <a:pt x="12046" y="4465"/>
                  </a:lnTo>
                  <a:cubicBezTo>
                    <a:pt x="11924" y="4343"/>
                    <a:pt x="11791" y="4343"/>
                    <a:pt x="11627" y="4291"/>
                  </a:cubicBezTo>
                  <a:cubicBezTo>
                    <a:pt x="11627" y="4210"/>
                    <a:pt x="11627" y="4169"/>
                    <a:pt x="11709" y="4169"/>
                  </a:cubicBezTo>
                  <a:lnTo>
                    <a:pt x="11709" y="4128"/>
                  </a:lnTo>
                  <a:cubicBezTo>
                    <a:pt x="11709" y="4128"/>
                    <a:pt x="11668" y="4087"/>
                    <a:pt x="11627" y="4087"/>
                  </a:cubicBezTo>
                  <a:cubicBezTo>
                    <a:pt x="11627" y="3832"/>
                    <a:pt x="12046" y="3576"/>
                    <a:pt x="12302" y="3658"/>
                  </a:cubicBezTo>
                  <a:lnTo>
                    <a:pt x="12302" y="3699"/>
                  </a:lnTo>
                  <a:cubicBezTo>
                    <a:pt x="12261" y="3699"/>
                    <a:pt x="12087" y="3873"/>
                    <a:pt x="12087" y="3954"/>
                  </a:cubicBezTo>
                  <a:lnTo>
                    <a:pt x="12087" y="3995"/>
                  </a:lnTo>
                  <a:cubicBezTo>
                    <a:pt x="12138" y="3995"/>
                    <a:pt x="12138" y="4036"/>
                    <a:pt x="12179" y="4036"/>
                  </a:cubicBezTo>
                  <a:cubicBezTo>
                    <a:pt x="12087" y="4210"/>
                    <a:pt x="12261" y="4251"/>
                    <a:pt x="12302" y="4343"/>
                  </a:cubicBezTo>
                  <a:lnTo>
                    <a:pt x="12302" y="4343"/>
                  </a:lnTo>
                  <a:cubicBezTo>
                    <a:pt x="12302" y="4343"/>
                    <a:pt x="12261" y="4383"/>
                    <a:pt x="12220" y="4383"/>
                  </a:cubicBezTo>
                  <a:lnTo>
                    <a:pt x="12220" y="4424"/>
                  </a:lnTo>
                  <a:lnTo>
                    <a:pt x="12393" y="4424"/>
                  </a:lnTo>
                  <a:cubicBezTo>
                    <a:pt x="12393" y="4383"/>
                    <a:pt x="12434" y="4383"/>
                    <a:pt x="12434" y="4291"/>
                  </a:cubicBezTo>
                  <a:cubicBezTo>
                    <a:pt x="12393" y="4251"/>
                    <a:pt x="12342" y="4251"/>
                    <a:pt x="12342" y="4251"/>
                  </a:cubicBezTo>
                  <a:cubicBezTo>
                    <a:pt x="12302" y="4210"/>
                    <a:pt x="12302" y="4210"/>
                    <a:pt x="12261" y="4169"/>
                  </a:cubicBezTo>
                  <a:cubicBezTo>
                    <a:pt x="12302" y="4128"/>
                    <a:pt x="12302" y="4128"/>
                    <a:pt x="12342" y="4087"/>
                  </a:cubicBezTo>
                  <a:cubicBezTo>
                    <a:pt x="12393" y="4128"/>
                    <a:pt x="12434" y="4128"/>
                    <a:pt x="12475" y="4128"/>
                  </a:cubicBezTo>
                  <a:lnTo>
                    <a:pt x="12475" y="4087"/>
                  </a:lnTo>
                  <a:cubicBezTo>
                    <a:pt x="12434" y="4087"/>
                    <a:pt x="12434" y="4087"/>
                    <a:pt x="12393" y="4036"/>
                  </a:cubicBezTo>
                  <a:lnTo>
                    <a:pt x="12342" y="4036"/>
                  </a:lnTo>
                  <a:cubicBezTo>
                    <a:pt x="12302" y="4036"/>
                    <a:pt x="12302" y="4036"/>
                    <a:pt x="12302" y="3995"/>
                  </a:cubicBezTo>
                  <a:cubicBezTo>
                    <a:pt x="12261" y="3954"/>
                    <a:pt x="12261" y="3913"/>
                    <a:pt x="12302" y="3913"/>
                  </a:cubicBezTo>
                  <a:lnTo>
                    <a:pt x="12342" y="3873"/>
                  </a:lnTo>
                  <a:lnTo>
                    <a:pt x="12516" y="3873"/>
                  </a:lnTo>
                  <a:lnTo>
                    <a:pt x="12516" y="3873"/>
                  </a:lnTo>
                  <a:cubicBezTo>
                    <a:pt x="12475" y="3832"/>
                    <a:pt x="12434" y="3832"/>
                    <a:pt x="12393" y="3781"/>
                  </a:cubicBezTo>
                  <a:lnTo>
                    <a:pt x="12393" y="3781"/>
                  </a:lnTo>
                  <a:cubicBezTo>
                    <a:pt x="12475" y="3740"/>
                    <a:pt x="12772" y="3617"/>
                    <a:pt x="12853" y="3699"/>
                  </a:cubicBezTo>
                  <a:cubicBezTo>
                    <a:pt x="12904" y="3740"/>
                    <a:pt x="12945" y="3781"/>
                    <a:pt x="12945" y="3781"/>
                  </a:cubicBezTo>
                  <a:cubicBezTo>
                    <a:pt x="12986" y="3832"/>
                    <a:pt x="13027" y="3873"/>
                    <a:pt x="13027" y="3913"/>
                  </a:cubicBezTo>
                  <a:cubicBezTo>
                    <a:pt x="13027" y="3913"/>
                    <a:pt x="12945" y="4036"/>
                    <a:pt x="12945" y="4087"/>
                  </a:cubicBezTo>
                  <a:lnTo>
                    <a:pt x="12945" y="4169"/>
                  </a:lnTo>
                  <a:cubicBezTo>
                    <a:pt x="13027" y="4169"/>
                    <a:pt x="13068" y="4169"/>
                    <a:pt x="13109" y="4087"/>
                  </a:cubicBezTo>
                  <a:lnTo>
                    <a:pt x="13242" y="4087"/>
                  </a:lnTo>
                  <a:lnTo>
                    <a:pt x="13242" y="4169"/>
                  </a:lnTo>
                  <a:cubicBezTo>
                    <a:pt x="13242" y="4210"/>
                    <a:pt x="13282" y="4210"/>
                    <a:pt x="13282" y="4210"/>
                  </a:cubicBezTo>
                  <a:lnTo>
                    <a:pt x="13323" y="4210"/>
                  </a:lnTo>
                  <a:cubicBezTo>
                    <a:pt x="13323" y="4169"/>
                    <a:pt x="13282" y="4128"/>
                    <a:pt x="13282" y="4087"/>
                  </a:cubicBezTo>
                  <a:cubicBezTo>
                    <a:pt x="13364" y="3913"/>
                    <a:pt x="13538" y="3995"/>
                    <a:pt x="13671" y="3995"/>
                  </a:cubicBezTo>
                  <a:cubicBezTo>
                    <a:pt x="13671" y="4036"/>
                    <a:pt x="13711" y="3995"/>
                    <a:pt x="13711" y="3995"/>
                  </a:cubicBezTo>
                  <a:cubicBezTo>
                    <a:pt x="13752" y="3995"/>
                    <a:pt x="13752" y="3995"/>
                    <a:pt x="13793" y="4036"/>
                  </a:cubicBezTo>
                  <a:cubicBezTo>
                    <a:pt x="13834" y="4036"/>
                    <a:pt x="13834" y="4087"/>
                    <a:pt x="13834" y="4087"/>
                  </a:cubicBezTo>
                  <a:cubicBezTo>
                    <a:pt x="13875" y="4128"/>
                    <a:pt x="13926" y="4128"/>
                    <a:pt x="13967" y="4169"/>
                  </a:cubicBezTo>
                  <a:lnTo>
                    <a:pt x="13967" y="4210"/>
                  </a:lnTo>
                  <a:cubicBezTo>
                    <a:pt x="13875" y="4210"/>
                    <a:pt x="13834" y="4251"/>
                    <a:pt x="13793" y="4291"/>
                  </a:cubicBezTo>
                  <a:lnTo>
                    <a:pt x="13834" y="4343"/>
                  </a:lnTo>
                  <a:lnTo>
                    <a:pt x="13875" y="4343"/>
                  </a:lnTo>
                  <a:cubicBezTo>
                    <a:pt x="13875" y="4291"/>
                    <a:pt x="13967" y="4251"/>
                    <a:pt x="14008" y="4251"/>
                  </a:cubicBezTo>
                  <a:cubicBezTo>
                    <a:pt x="14049" y="4291"/>
                    <a:pt x="14049" y="4343"/>
                    <a:pt x="14090" y="4424"/>
                  </a:cubicBezTo>
                  <a:lnTo>
                    <a:pt x="14090" y="4383"/>
                  </a:lnTo>
                  <a:cubicBezTo>
                    <a:pt x="14130" y="4343"/>
                    <a:pt x="14181" y="4291"/>
                    <a:pt x="14222" y="4291"/>
                  </a:cubicBezTo>
                  <a:cubicBezTo>
                    <a:pt x="14263" y="4291"/>
                    <a:pt x="14345" y="4343"/>
                    <a:pt x="14386" y="4343"/>
                  </a:cubicBezTo>
                  <a:lnTo>
                    <a:pt x="14386" y="4343"/>
                  </a:lnTo>
                  <a:cubicBezTo>
                    <a:pt x="14345" y="4383"/>
                    <a:pt x="14345" y="4424"/>
                    <a:pt x="14304" y="4465"/>
                  </a:cubicBezTo>
                  <a:cubicBezTo>
                    <a:pt x="14386" y="4465"/>
                    <a:pt x="14386" y="4424"/>
                    <a:pt x="14478" y="4424"/>
                  </a:cubicBezTo>
                  <a:lnTo>
                    <a:pt x="14478" y="4506"/>
                  </a:lnTo>
                  <a:cubicBezTo>
                    <a:pt x="14519" y="4506"/>
                    <a:pt x="14519" y="4547"/>
                    <a:pt x="14519" y="4547"/>
                  </a:cubicBezTo>
                  <a:cubicBezTo>
                    <a:pt x="14641" y="4547"/>
                    <a:pt x="14733" y="4465"/>
                    <a:pt x="14815" y="4547"/>
                  </a:cubicBezTo>
                  <a:cubicBezTo>
                    <a:pt x="14774" y="4639"/>
                    <a:pt x="14692" y="4639"/>
                    <a:pt x="14641" y="4680"/>
                  </a:cubicBezTo>
                  <a:lnTo>
                    <a:pt x="14641" y="4680"/>
                  </a:lnTo>
                  <a:lnTo>
                    <a:pt x="14641" y="4721"/>
                  </a:lnTo>
                  <a:cubicBezTo>
                    <a:pt x="14692" y="4721"/>
                    <a:pt x="14733" y="4721"/>
                    <a:pt x="14733" y="4680"/>
                  </a:cubicBezTo>
                  <a:lnTo>
                    <a:pt x="14815" y="4680"/>
                  </a:lnTo>
                  <a:cubicBezTo>
                    <a:pt x="14856" y="4680"/>
                    <a:pt x="14856" y="4639"/>
                    <a:pt x="14856" y="4639"/>
                  </a:cubicBezTo>
                  <a:cubicBezTo>
                    <a:pt x="14948" y="4639"/>
                    <a:pt x="14989" y="4721"/>
                    <a:pt x="15029" y="4761"/>
                  </a:cubicBezTo>
                  <a:cubicBezTo>
                    <a:pt x="14948" y="4761"/>
                    <a:pt x="14897" y="4761"/>
                    <a:pt x="14856" y="4802"/>
                  </a:cubicBezTo>
                  <a:lnTo>
                    <a:pt x="14856" y="4802"/>
                  </a:lnTo>
                  <a:cubicBezTo>
                    <a:pt x="14856" y="4853"/>
                    <a:pt x="14989" y="4853"/>
                    <a:pt x="15029" y="4853"/>
                  </a:cubicBezTo>
                  <a:cubicBezTo>
                    <a:pt x="15029" y="4894"/>
                    <a:pt x="15070" y="4894"/>
                    <a:pt x="15070" y="4935"/>
                  </a:cubicBezTo>
                  <a:lnTo>
                    <a:pt x="15070" y="4935"/>
                  </a:lnTo>
                  <a:lnTo>
                    <a:pt x="14948" y="4935"/>
                  </a:lnTo>
                  <a:cubicBezTo>
                    <a:pt x="14897" y="4935"/>
                    <a:pt x="14856" y="4894"/>
                    <a:pt x="14815" y="4894"/>
                  </a:cubicBezTo>
                  <a:lnTo>
                    <a:pt x="14815" y="4935"/>
                  </a:lnTo>
                  <a:lnTo>
                    <a:pt x="14815" y="4935"/>
                  </a:lnTo>
                  <a:lnTo>
                    <a:pt x="14856" y="4976"/>
                  </a:lnTo>
                  <a:lnTo>
                    <a:pt x="14856" y="5017"/>
                  </a:lnTo>
                  <a:lnTo>
                    <a:pt x="14774" y="5017"/>
                  </a:lnTo>
                  <a:cubicBezTo>
                    <a:pt x="14815" y="5109"/>
                    <a:pt x="14948" y="5109"/>
                    <a:pt x="15029" y="5150"/>
                  </a:cubicBezTo>
                  <a:cubicBezTo>
                    <a:pt x="15029" y="5191"/>
                    <a:pt x="15029" y="5231"/>
                    <a:pt x="15070" y="5272"/>
                  </a:cubicBezTo>
                  <a:cubicBezTo>
                    <a:pt x="15152" y="5231"/>
                    <a:pt x="15152" y="5231"/>
                    <a:pt x="15244" y="5272"/>
                  </a:cubicBezTo>
                  <a:lnTo>
                    <a:pt x="15285" y="5272"/>
                  </a:lnTo>
                  <a:cubicBezTo>
                    <a:pt x="15285" y="5231"/>
                    <a:pt x="15326" y="5231"/>
                    <a:pt x="15326" y="5231"/>
                  </a:cubicBezTo>
                  <a:cubicBezTo>
                    <a:pt x="15408" y="5272"/>
                    <a:pt x="15459" y="5313"/>
                    <a:pt x="15499" y="5405"/>
                  </a:cubicBezTo>
                  <a:lnTo>
                    <a:pt x="15459" y="5405"/>
                  </a:lnTo>
                  <a:lnTo>
                    <a:pt x="15367" y="5405"/>
                  </a:lnTo>
                  <a:lnTo>
                    <a:pt x="15367" y="5446"/>
                  </a:lnTo>
                  <a:lnTo>
                    <a:pt x="15622" y="5446"/>
                  </a:lnTo>
                  <a:cubicBezTo>
                    <a:pt x="15622" y="5487"/>
                    <a:pt x="15622" y="5487"/>
                    <a:pt x="15581" y="5528"/>
                  </a:cubicBezTo>
                  <a:cubicBezTo>
                    <a:pt x="15663" y="5528"/>
                    <a:pt x="15714" y="5528"/>
                    <a:pt x="15755" y="5487"/>
                  </a:cubicBezTo>
                  <a:close/>
                  <a:moveTo>
                    <a:pt x="16092" y="3106"/>
                  </a:moveTo>
                  <a:cubicBezTo>
                    <a:pt x="16092" y="3065"/>
                    <a:pt x="16092" y="3065"/>
                    <a:pt x="16133" y="3014"/>
                  </a:cubicBezTo>
                  <a:lnTo>
                    <a:pt x="16133" y="3014"/>
                  </a:lnTo>
                  <a:lnTo>
                    <a:pt x="16133" y="3106"/>
                  </a:lnTo>
                  <a:lnTo>
                    <a:pt x="16092" y="3106"/>
                  </a:lnTo>
                  <a:close/>
                  <a:moveTo>
                    <a:pt x="16307" y="3995"/>
                  </a:moveTo>
                  <a:cubicBezTo>
                    <a:pt x="16307" y="3954"/>
                    <a:pt x="16347" y="3954"/>
                    <a:pt x="16388" y="3913"/>
                  </a:cubicBezTo>
                  <a:cubicBezTo>
                    <a:pt x="16480" y="3913"/>
                    <a:pt x="16521" y="3913"/>
                    <a:pt x="16562" y="3954"/>
                  </a:cubicBezTo>
                  <a:cubicBezTo>
                    <a:pt x="16603" y="3995"/>
                    <a:pt x="16603" y="3995"/>
                    <a:pt x="16644" y="3995"/>
                  </a:cubicBezTo>
                  <a:cubicBezTo>
                    <a:pt x="16685" y="4036"/>
                    <a:pt x="16777" y="4036"/>
                    <a:pt x="16736" y="4087"/>
                  </a:cubicBezTo>
                  <a:cubicBezTo>
                    <a:pt x="16736" y="4128"/>
                    <a:pt x="16685" y="4169"/>
                    <a:pt x="16644" y="4169"/>
                  </a:cubicBezTo>
                  <a:lnTo>
                    <a:pt x="16562" y="4169"/>
                  </a:lnTo>
                  <a:cubicBezTo>
                    <a:pt x="16521" y="4210"/>
                    <a:pt x="16521" y="4210"/>
                    <a:pt x="16480" y="4210"/>
                  </a:cubicBezTo>
                  <a:lnTo>
                    <a:pt x="16388" y="4169"/>
                  </a:lnTo>
                  <a:lnTo>
                    <a:pt x="16429" y="4128"/>
                  </a:lnTo>
                  <a:lnTo>
                    <a:pt x="16480" y="4128"/>
                  </a:lnTo>
                  <a:lnTo>
                    <a:pt x="16480" y="4128"/>
                  </a:lnTo>
                  <a:lnTo>
                    <a:pt x="16429" y="4128"/>
                  </a:lnTo>
                  <a:lnTo>
                    <a:pt x="16429" y="4128"/>
                  </a:lnTo>
                  <a:lnTo>
                    <a:pt x="16429" y="4128"/>
                  </a:lnTo>
                  <a:lnTo>
                    <a:pt x="16388" y="4128"/>
                  </a:lnTo>
                  <a:lnTo>
                    <a:pt x="16347" y="4128"/>
                  </a:lnTo>
                  <a:lnTo>
                    <a:pt x="16307" y="4087"/>
                  </a:lnTo>
                  <a:lnTo>
                    <a:pt x="16307" y="4087"/>
                  </a:lnTo>
                  <a:lnTo>
                    <a:pt x="16347" y="4087"/>
                  </a:lnTo>
                  <a:cubicBezTo>
                    <a:pt x="16347" y="4036"/>
                    <a:pt x="16307" y="4036"/>
                    <a:pt x="16307" y="4036"/>
                  </a:cubicBezTo>
                  <a:lnTo>
                    <a:pt x="16307" y="3995"/>
                  </a:lnTo>
                  <a:lnTo>
                    <a:pt x="16347" y="3995"/>
                  </a:lnTo>
                  <a:lnTo>
                    <a:pt x="16307" y="3995"/>
                  </a:lnTo>
                  <a:close/>
                  <a:moveTo>
                    <a:pt x="13620" y="14600"/>
                  </a:moveTo>
                  <a:lnTo>
                    <a:pt x="13620" y="14600"/>
                  </a:lnTo>
                  <a:lnTo>
                    <a:pt x="13538" y="14600"/>
                  </a:lnTo>
                  <a:lnTo>
                    <a:pt x="13497" y="14600"/>
                  </a:lnTo>
                  <a:cubicBezTo>
                    <a:pt x="13456" y="14641"/>
                    <a:pt x="13323" y="14560"/>
                    <a:pt x="13323" y="14560"/>
                  </a:cubicBezTo>
                  <a:lnTo>
                    <a:pt x="13364" y="14508"/>
                  </a:lnTo>
                  <a:cubicBezTo>
                    <a:pt x="13456" y="14508"/>
                    <a:pt x="13579" y="14560"/>
                    <a:pt x="13620" y="14600"/>
                  </a:cubicBezTo>
                  <a:close/>
                  <a:moveTo>
                    <a:pt x="13711" y="11617"/>
                  </a:moveTo>
                  <a:lnTo>
                    <a:pt x="13711" y="11658"/>
                  </a:lnTo>
                  <a:lnTo>
                    <a:pt x="13711" y="11658"/>
                  </a:lnTo>
                  <a:lnTo>
                    <a:pt x="13711" y="11617"/>
                  </a:lnTo>
                  <a:close/>
                  <a:moveTo>
                    <a:pt x="13711" y="11617"/>
                  </a:moveTo>
                  <a:lnTo>
                    <a:pt x="13711" y="11617"/>
                  </a:lnTo>
                  <a:lnTo>
                    <a:pt x="13711" y="11617"/>
                  </a:lnTo>
                  <a:lnTo>
                    <a:pt x="13711" y="11617"/>
                  </a:lnTo>
                  <a:close/>
                  <a:moveTo>
                    <a:pt x="13752" y="11750"/>
                  </a:moveTo>
                  <a:lnTo>
                    <a:pt x="13752" y="11750"/>
                  </a:lnTo>
                  <a:cubicBezTo>
                    <a:pt x="13752" y="11699"/>
                    <a:pt x="13711" y="11699"/>
                    <a:pt x="13711" y="11658"/>
                  </a:cubicBezTo>
                  <a:cubicBezTo>
                    <a:pt x="13752" y="11699"/>
                    <a:pt x="13752" y="11699"/>
                    <a:pt x="13752" y="11750"/>
                  </a:cubicBezTo>
                  <a:close/>
                  <a:moveTo>
                    <a:pt x="13926" y="14253"/>
                  </a:moveTo>
                  <a:lnTo>
                    <a:pt x="13926" y="14253"/>
                  </a:lnTo>
                  <a:cubicBezTo>
                    <a:pt x="13875" y="14253"/>
                    <a:pt x="13834" y="14304"/>
                    <a:pt x="13752" y="14304"/>
                  </a:cubicBezTo>
                  <a:lnTo>
                    <a:pt x="13620" y="14304"/>
                  </a:lnTo>
                  <a:cubicBezTo>
                    <a:pt x="13579" y="14253"/>
                    <a:pt x="13538" y="14304"/>
                    <a:pt x="13497" y="14304"/>
                  </a:cubicBezTo>
                  <a:lnTo>
                    <a:pt x="13415" y="14304"/>
                  </a:lnTo>
                  <a:lnTo>
                    <a:pt x="13415" y="14304"/>
                  </a:lnTo>
                  <a:lnTo>
                    <a:pt x="13456" y="14253"/>
                  </a:lnTo>
                  <a:lnTo>
                    <a:pt x="13497" y="14212"/>
                  </a:lnTo>
                  <a:cubicBezTo>
                    <a:pt x="13456" y="14171"/>
                    <a:pt x="13364" y="14171"/>
                    <a:pt x="13282" y="14130"/>
                  </a:cubicBezTo>
                  <a:lnTo>
                    <a:pt x="13282" y="14049"/>
                  </a:lnTo>
                  <a:lnTo>
                    <a:pt x="13201" y="14049"/>
                  </a:lnTo>
                  <a:lnTo>
                    <a:pt x="13109" y="14049"/>
                  </a:lnTo>
                  <a:cubicBezTo>
                    <a:pt x="13068" y="13998"/>
                    <a:pt x="13027" y="13957"/>
                    <a:pt x="12945" y="13957"/>
                  </a:cubicBezTo>
                  <a:cubicBezTo>
                    <a:pt x="12904" y="13916"/>
                    <a:pt x="12812" y="13957"/>
                    <a:pt x="12731" y="13916"/>
                  </a:cubicBezTo>
                  <a:lnTo>
                    <a:pt x="12812" y="13916"/>
                  </a:lnTo>
                  <a:lnTo>
                    <a:pt x="12812" y="13875"/>
                  </a:lnTo>
                  <a:lnTo>
                    <a:pt x="12812" y="13875"/>
                  </a:lnTo>
                  <a:cubicBezTo>
                    <a:pt x="12649" y="13834"/>
                    <a:pt x="12649" y="13916"/>
                    <a:pt x="12557" y="13916"/>
                  </a:cubicBezTo>
                  <a:cubicBezTo>
                    <a:pt x="12557" y="13957"/>
                    <a:pt x="12516" y="13957"/>
                    <a:pt x="12475" y="13957"/>
                  </a:cubicBezTo>
                  <a:cubicBezTo>
                    <a:pt x="12475" y="13998"/>
                    <a:pt x="12434" y="14049"/>
                    <a:pt x="12393" y="13998"/>
                  </a:cubicBezTo>
                  <a:lnTo>
                    <a:pt x="12393" y="13998"/>
                  </a:lnTo>
                  <a:lnTo>
                    <a:pt x="12434" y="13957"/>
                  </a:lnTo>
                  <a:lnTo>
                    <a:pt x="12434" y="13875"/>
                  </a:lnTo>
                  <a:cubicBezTo>
                    <a:pt x="12475" y="13875"/>
                    <a:pt x="12557" y="13834"/>
                    <a:pt x="12649" y="13834"/>
                  </a:cubicBezTo>
                  <a:cubicBezTo>
                    <a:pt x="12690" y="13793"/>
                    <a:pt x="12731" y="13793"/>
                    <a:pt x="12772" y="13793"/>
                  </a:cubicBezTo>
                  <a:cubicBezTo>
                    <a:pt x="12853" y="13793"/>
                    <a:pt x="12945" y="13834"/>
                    <a:pt x="13027" y="13834"/>
                  </a:cubicBezTo>
                  <a:lnTo>
                    <a:pt x="13068" y="13834"/>
                  </a:lnTo>
                  <a:cubicBezTo>
                    <a:pt x="13109" y="13875"/>
                    <a:pt x="13160" y="13875"/>
                    <a:pt x="13160" y="13916"/>
                  </a:cubicBezTo>
                  <a:cubicBezTo>
                    <a:pt x="13242" y="13957"/>
                    <a:pt x="13364" y="13957"/>
                    <a:pt x="13415" y="13998"/>
                  </a:cubicBezTo>
                  <a:cubicBezTo>
                    <a:pt x="13456" y="13998"/>
                    <a:pt x="13456" y="14049"/>
                    <a:pt x="13497" y="14049"/>
                  </a:cubicBezTo>
                  <a:cubicBezTo>
                    <a:pt x="13538" y="14090"/>
                    <a:pt x="13671" y="14090"/>
                    <a:pt x="13711" y="14130"/>
                  </a:cubicBezTo>
                  <a:lnTo>
                    <a:pt x="13711" y="14171"/>
                  </a:lnTo>
                  <a:lnTo>
                    <a:pt x="13711" y="14171"/>
                  </a:lnTo>
                  <a:cubicBezTo>
                    <a:pt x="13834" y="14171"/>
                    <a:pt x="13875" y="14212"/>
                    <a:pt x="13926" y="14253"/>
                  </a:cubicBezTo>
                  <a:close/>
                  <a:moveTo>
                    <a:pt x="14049" y="14345"/>
                  </a:moveTo>
                  <a:lnTo>
                    <a:pt x="14049" y="14304"/>
                  </a:lnTo>
                  <a:lnTo>
                    <a:pt x="14049" y="14304"/>
                  </a:lnTo>
                  <a:lnTo>
                    <a:pt x="14090" y="14304"/>
                  </a:lnTo>
                  <a:lnTo>
                    <a:pt x="14263" y="14304"/>
                  </a:lnTo>
                  <a:cubicBezTo>
                    <a:pt x="14304" y="14345"/>
                    <a:pt x="14304" y="14304"/>
                    <a:pt x="14304" y="14304"/>
                  </a:cubicBezTo>
                  <a:lnTo>
                    <a:pt x="14386" y="14304"/>
                  </a:lnTo>
                  <a:lnTo>
                    <a:pt x="14437" y="14304"/>
                  </a:lnTo>
                  <a:cubicBezTo>
                    <a:pt x="14437" y="14345"/>
                    <a:pt x="14519" y="14345"/>
                    <a:pt x="14560" y="14345"/>
                  </a:cubicBezTo>
                  <a:cubicBezTo>
                    <a:pt x="14600" y="14427"/>
                    <a:pt x="14733" y="14427"/>
                    <a:pt x="14774" y="14508"/>
                  </a:cubicBezTo>
                  <a:cubicBezTo>
                    <a:pt x="14774" y="14508"/>
                    <a:pt x="14774" y="14560"/>
                    <a:pt x="14733" y="14560"/>
                  </a:cubicBezTo>
                  <a:cubicBezTo>
                    <a:pt x="14733" y="14560"/>
                    <a:pt x="14692" y="14468"/>
                    <a:pt x="14600" y="14508"/>
                  </a:cubicBezTo>
                  <a:lnTo>
                    <a:pt x="14560" y="14508"/>
                  </a:lnTo>
                  <a:cubicBezTo>
                    <a:pt x="14560" y="14508"/>
                    <a:pt x="14519" y="14560"/>
                    <a:pt x="14478" y="14560"/>
                  </a:cubicBezTo>
                  <a:lnTo>
                    <a:pt x="14437" y="14508"/>
                  </a:lnTo>
                  <a:cubicBezTo>
                    <a:pt x="14386" y="14560"/>
                    <a:pt x="14386" y="14600"/>
                    <a:pt x="14345" y="14641"/>
                  </a:cubicBezTo>
                  <a:cubicBezTo>
                    <a:pt x="14304" y="14641"/>
                    <a:pt x="14263" y="14560"/>
                    <a:pt x="14263" y="14560"/>
                  </a:cubicBezTo>
                  <a:lnTo>
                    <a:pt x="14130" y="14560"/>
                  </a:lnTo>
                  <a:lnTo>
                    <a:pt x="14008" y="14560"/>
                  </a:lnTo>
                  <a:lnTo>
                    <a:pt x="13967" y="14560"/>
                  </a:lnTo>
                  <a:cubicBezTo>
                    <a:pt x="13926" y="14560"/>
                    <a:pt x="13926" y="14560"/>
                    <a:pt x="13875" y="14508"/>
                  </a:cubicBezTo>
                  <a:lnTo>
                    <a:pt x="13875" y="14508"/>
                  </a:lnTo>
                  <a:lnTo>
                    <a:pt x="13926" y="14468"/>
                  </a:lnTo>
                  <a:cubicBezTo>
                    <a:pt x="14008" y="14508"/>
                    <a:pt x="14130" y="14508"/>
                    <a:pt x="14222" y="14468"/>
                  </a:cubicBezTo>
                  <a:lnTo>
                    <a:pt x="14222" y="14468"/>
                  </a:lnTo>
                  <a:cubicBezTo>
                    <a:pt x="14090" y="14427"/>
                    <a:pt x="14181" y="14427"/>
                    <a:pt x="14130" y="14386"/>
                  </a:cubicBezTo>
                  <a:cubicBezTo>
                    <a:pt x="14130" y="14345"/>
                    <a:pt x="14049" y="14345"/>
                    <a:pt x="14049" y="14345"/>
                  </a:cubicBezTo>
                  <a:close/>
                  <a:moveTo>
                    <a:pt x="14948" y="14508"/>
                  </a:moveTo>
                  <a:lnTo>
                    <a:pt x="14989" y="14508"/>
                  </a:lnTo>
                  <a:lnTo>
                    <a:pt x="15029" y="14508"/>
                  </a:lnTo>
                  <a:lnTo>
                    <a:pt x="15203" y="14508"/>
                  </a:lnTo>
                  <a:cubicBezTo>
                    <a:pt x="15152" y="14600"/>
                    <a:pt x="15152" y="14600"/>
                    <a:pt x="15111" y="14600"/>
                  </a:cubicBezTo>
                  <a:lnTo>
                    <a:pt x="15070" y="14600"/>
                  </a:lnTo>
                  <a:lnTo>
                    <a:pt x="14989" y="14600"/>
                  </a:lnTo>
                  <a:cubicBezTo>
                    <a:pt x="14989" y="14560"/>
                    <a:pt x="14989" y="14560"/>
                    <a:pt x="14948" y="14508"/>
                  </a:cubicBezTo>
                  <a:close/>
                  <a:moveTo>
                    <a:pt x="15029" y="16347"/>
                  </a:moveTo>
                  <a:lnTo>
                    <a:pt x="15029" y="16347"/>
                  </a:lnTo>
                  <a:cubicBezTo>
                    <a:pt x="15029" y="16347"/>
                    <a:pt x="15070" y="16347"/>
                    <a:pt x="15111" y="16296"/>
                  </a:cubicBezTo>
                  <a:lnTo>
                    <a:pt x="15111" y="16296"/>
                  </a:lnTo>
                  <a:lnTo>
                    <a:pt x="15111" y="16296"/>
                  </a:lnTo>
                  <a:lnTo>
                    <a:pt x="15111" y="16429"/>
                  </a:lnTo>
                  <a:lnTo>
                    <a:pt x="14989" y="16429"/>
                  </a:lnTo>
                  <a:lnTo>
                    <a:pt x="14989" y="16429"/>
                  </a:lnTo>
                  <a:lnTo>
                    <a:pt x="14989" y="16429"/>
                  </a:lnTo>
                  <a:cubicBezTo>
                    <a:pt x="15029" y="16429"/>
                    <a:pt x="15029" y="16388"/>
                    <a:pt x="15029" y="16388"/>
                  </a:cubicBezTo>
                  <a:lnTo>
                    <a:pt x="15029" y="16347"/>
                  </a:lnTo>
                  <a:lnTo>
                    <a:pt x="15029" y="16347"/>
                  </a:lnTo>
                  <a:close/>
                  <a:moveTo>
                    <a:pt x="15918" y="9962"/>
                  </a:moveTo>
                  <a:cubicBezTo>
                    <a:pt x="16010" y="9962"/>
                    <a:pt x="16010" y="9829"/>
                    <a:pt x="16092" y="9911"/>
                  </a:cubicBezTo>
                  <a:cubicBezTo>
                    <a:pt x="16051" y="10003"/>
                    <a:pt x="15877" y="10044"/>
                    <a:pt x="15837" y="9962"/>
                  </a:cubicBezTo>
                  <a:cubicBezTo>
                    <a:pt x="15837" y="9870"/>
                    <a:pt x="15918" y="9788"/>
                    <a:pt x="15969" y="9747"/>
                  </a:cubicBezTo>
                  <a:cubicBezTo>
                    <a:pt x="15969" y="9747"/>
                    <a:pt x="16010" y="9747"/>
                    <a:pt x="16010" y="9788"/>
                  </a:cubicBezTo>
                  <a:cubicBezTo>
                    <a:pt x="16010" y="9788"/>
                    <a:pt x="16010" y="9870"/>
                    <a:pt x="15969" y="9870"/>
                  </a:cubicBezTo>
                  <a:cubicBezTo>
                    <a:pt x="15969" y="9911"/>
                    <a:pt x="15877" y="9911"/>
                    <a:pt x="15918" y="9962"/>
                  </a:cubicBezTo>
                  <a:lnTo>
                    <a:pt x="15918" y="9962"/>
                  </a:lnTo>
                  <a:close/>
                  <a:moveTo>
                    <a:pt x="16991" y="17962"/>
                  </a:moveTo>
                  <a:cubicBezTo>
                    <a:pt x="16991" y="18003"/>
                    <a:pt x="16991" y="18084"/>
                    <a:pt x="16940" y="18135"/>
                  </a:cubicBezTo>
                  <a:cubicBezTo>
                    <a:pt x="16899" y="18176"/>
                    <a:pt x="16777" y="18176"/>
                    <a:pt x="16685" y="18176"/>
                  </a:cubicBezTo>
                  <a:cubicBezTo>
                    <a:pt x="16685" y="18135"/>
                    <a:pt x="16644" y="18003"/>
                    <a:pt x="16685" y="17962"/>
                  </a:cubicBezTo>
                  <a:lnTo>
                    <a:pt x="16991" y="17962"/>
                  </a:lnTo>
                  <a:close/>
                  <a:moveTo>
                    <a:pt x="17114" y="9655"/>
                  </a:moveTo>
                  <a:cubicBezTo>
                    <a:pt x="17155" y="9706"/>
                    <a:pt x="17114" y="9747"/>
                    <a:pt x="17073" y="9829"/>
                  </a:cubicBezTo>
                  <a:cubicBezTo>
                    <a:pt x="17073" y="9788"/>
                    <a:pt x="17032" y="9788"/>
                    <a:pt x="16991" y="9788"/>
                  </a:cubicBezTo>
                  <a:lnTo>
                    <a:pt x="16991" y="9747"/>
                  </a:lnTo>
                  <a:lnTo>
                    <a:pt x="16940" y="9747"/>
                  </a:lnTo>
                  <a:lnTo>
                    <a:pt x="16940" y="9747"/>
                  </a:lnTo>
                  <a:lnTo>
                    <a:pt x="16940" y="9747"/>
                  </a:lnTo>
                  <a:lnTo>
                    <a:pt x="16940" y="9655"/>
                  </a:lnTo>
                  <a:lnTo>
                    <a:pt x="16940" y="9614"/>
                  </a:lnTo>
                  <a:lnTo>
                    <a:pt x="16899" y="9614"/>
                  </a:lnTo>
                  <a:cubicBezTo>
                    <a:pt x="16899" y="9655"/>
                    <a:pt x="16777" y="9706"/>
                    <a:pt x="16736" y="9788"/>
                  </a:cubicBezTo>
                  <a:cubicBezTo>
                    <a:pt x="16736" y="9788"/>
                    <a:pt x="16685" y="9788"/>
                    <a:pt x="16685" y="9747"/>
                  </a:cubicBezTo>
                  <a:lnTo>
                    <a:pt x="16685" y="9747"/>
                  </a:lnTo>
                  <a:cubicBezTo>
                    <a:pt x="16736" y="9706"/>
                    <a:pt x="16777" y="9655"/>
                    <a:pt x="16817" y="9614"/>
                  </a:cubicBezTo>
                  <a:lnTo>
                    <a:pt x="16817" y="9614"/>
                  </a:lnTo>
                  <a:lnTo>
                    <a:pt x="16736" y="9614"/>
                  </a:lnTo>
                  <a:lnTo>
                    <a:pt x="16736" y="9655"/>
                  </a:lnTo>
                  <a:lnTo>
                    <a:pt x="16685" y="9655"/>
                  </a:lnTo>
                  <a:lnTo>
                    <a:pt x="16685" y="9655"/>
                  </a:lnTo>
                  <a:lnTo>
                    <a:pt x="16685" y="9614"/>
                  </a:lnTo>
                  <a:lnTo>
                    <a:pt x="16644" y="9614"/>
                  </a:lnTo>
                  <a:cubicBezTo>
                    <a:pt x="16644" y="9655"/>
                    <a:pt x="16562" y="9655"/>
                    <a:pt x="16521" y="9655"/>
                  </a:cubicBezTo>
                  <a:cubicBezTo>
                    <a:pt x="16429" y="9614"/>
                    <a:pt x="16388" y="9614"/>
                    <a:pt x="16347" y="9614"/>
                  </a:cubicBezTo>
                  <a:lnTo>
                    <a:pt x="16174" y="9614"/>
                  </a:lnTo>
                  <a:lnTo>
                    <a:pt x="16174" y="9574"/>
                  </a:lnTo>
                  <a:cubicBezTo>
                    <a:pt x="16174" y="9533"/>
                    <a:pt x="16307" y="9492"/>
                    <a:pt x="16347" y="9451"/>
                  </a:cubicBezTo>
                  <a:lnTo>
                    <a:pt x="16266" y="9451"/>
                  </a:lnTo>
                  <a:lnTo>
                    <a:pt x="16266" y="9451"/>
                  </a:lnTo>
                  <a:cubicBezTo>
                    <a:pt x="16307" y="9359"/>
                    <a:pt x="16347" y="9400"/>
                    <a:pt x="16388" y="9359"/>
                  </a:cubicBezTo>
                  <a:cubicBezTo>
                    <a:pt x="16347" y="9318"/>
                    <a:pt x="16347" y="9318"/>
                    <a:pt x="16347" y="9277"/>
                  </a:cubicBezTo>
                  <a:cubicBezTo>
                    <a:pt x="16388" y="9144"/>
                    <a:pt x="16480" y="8981"/>
                    <a:pt x="16603" y="8940"/>
                  </a:cubicBezTo>
                  <a:cubicBezTo>
                    <a:pt x="16644" y="8889"/>
                    <a:pt x="16685" y="8889"/>
                    <a:pt x="16736" y="8889"/>
                  </a:cubicBezTo>
                  <a:lnTo>
                    <a:pt x="16736" y="8889"/>
                  </a:lnTo>
                  <a:lnTo>
                    <a:pt x="16736" y="8889"/>
                  </a:lnTo>
                  <a:lnTo>
                    <a:pt x="16736" y="8940"/>
                  </a:lnTo>
                  <a:lnTo>
                    <a:pt x="16644" y="8940"/>
                  </a:lnTo>
                  <a:cubicBezTo>
                    <a:pt x="16736" y="9063"/>
                    <a:pt x="16521" y="9104"/>
                    <a:pt x="16562" y="9236"/>
                  </a:cubicBezTo>
                  <a:cubicBezTo>
                    <a:pt x="16603" y="9236"/>
                    <a:pt x="16603" y="9196"/>
                    <a:pt x="16644" y="9196"/>
                  </a:cubicBezTo>
                  <a:lnTo>
                    <a:pt x="16736" y="9196"/>
                  </a:lnTo>
                  <a:cubicBezTo>
                    <a:pt x="16685" y="9236"/>
                    <a:pt x="16685" y="9236"/>
                    <a:pt x="16644" y="9236"/>
                  </a:cubicBezTo>
                  <a:lnTo>
                    <a:pt x="16644" y="9277"/>
                  </a:lnTo>
                  <a:lnTo>
                    <a:pt x="16644" y="9277"/>
                  </a:lnTo>
                  <a:cubicBezTo>
                    <a:pt x="16685" y="9277"/>
                    <a:pt x="16777" y="9359"/>
                    <a:pt x="16817" y="9318"/>
                  </a:cubicBezTo>
                  <a:lnTo>
                    <a:pt x="16858" y="9277"/>
                  </a:lnTo>
                  <a:cubicBezTo>
                    <a:pt x="16899" y="9277"/>
                    <a:pt x="16991" y="9318"/>
                    <a:pt x="17032" y="9318"/>
                  </a:cubicBezTo>
                  <a:lnTo>
                    <a:pt x="16991" y="9359"/>
                  </a:lnTo>
                  <a:lnTo>
                    <a:pt x="16940" y="9400"/>
                  </a:lnTo>
                  <a:lnTo>
                    <a:pt x="16940" y="9451"/>
                  </a:lnTo>
                  <a:cubicBezTo>
                    <a:pt x="16940" y="9451"/>
                    <a:pt x="16991" y="9451"/>
                    <a:pt x="16991" y="9492"/>
                  </a:cubicBezTo>
                  <a:cubicBezTo>
                    <a:pt x="17032" y="9492"/>
                    <a:pt x="17032" y="9451"/>
                    <a:pt x="17073" y="9451"/>
                  </a:cubicBezTo>
                  <a:lnTo>
                    <a:pt x="17073" y="9451"/>
                  </a:lnTo>
                  <a:lnTo>
                    <a:pt x="17073" y="9492"/>
                  </a:lnTo>
                  <a:cubicBezTo>
                    <a:pt x="17032" y="9533"/>
                    <a:pt x="17032" y="9492"/>
                    <a:pt x="16991" y="9533"/>
                  </a:cubicBezTo>
                  <a:lnTo>
                    <a:pt x="16991" y="9533"/>
                  </a:lnTo>
                  <a:cubicBezTo>
                    <a:pt x="16991" y="9574"/>
                    <a:pt x="16991" y="9614"/>
                    <a:pt x="17032" y="9614"/>
                  </a:cubicBezTo>
                  <a:lnTo>
                    <a:pt x="17032" y="9614"/>
                  </a:lnTo>
                  <a:lnTo>
                    <a:pt x="17032" y="9574"/>
                  </a:lnTo>
                  <a:lnTo>
                    <a:pt x="17073" y="9574"/>
                  </a:lnTo>
                  <a:lnTo>
                    <a:pt x="17073" y="9614"/>
                  </a:lnTo>
                  <a:cubicBezTo>
                    <a:pt x="17073" y="9655"/>
                    <a:pt x="17073" y="9655"/>
                    <a:pt x="17114" y="9655"/>
                  </a:cubicBezTo>
                  <a:close/>
                  <a:moveTo>
                    <a:pt x="17880" y="6468"/>
                  </a:moveTo>
                  <a:cubicBezTo>
                    <a:pt x="17880" y="6427"/>
                    <a:pt x="17921" y="6427"/>
                    <a:pt x="17921" y="6427"/>
                  </a:cubicBezTo>
                  <a:lnTo>
                    <a:pt x="17962" y="6427"/>
                  </a:lnTo>
                  <a:lnTo>
                    <a:pt x="17962" y="6427"/>
                  </a:lnTo>
                  <a:cubicBezTo>
                    <a:pt x="17921" y="6427"/>
                    <a:pt x="17921" y="6468"/>
                    <a:pt x="17880" y="6468"/>
                  </a:cubicBezTo>
                  <a:lnTo>
                    <a:pt x="17880" y="6468"/>
                  </a:lnTo>
                  <a:close/>
                  <a:moveTo>
                    <a:pt x="13242" y="24817"/>
                  </a:moveTo>
                  <a:lnTo>
                    <a:pt x="13242" y="24817"/>
                  </a:lnTo>
                  <a:cubicBezTo>
                    <a:pt x="13201" y="24777"/>
                    <a:pt x="13201" y="24777"/>
                    <a:pt x="13160" y="24777"/>
                  </a:cubicBezTo>
                  <a:cubicBezTo>
                    <a:pt x="13201" y="24685"/>
                    <a:pt x="13201" y="24603"/>
                    <a:pt x="13201" y="24521"/>
                  </a:cubicBezTo>
                  <a:lnTo>
                    <a:pt x="13242" y="24521"/>
                  </a:lnTo>
                  <a:lnTo>
                    <a:pt x="13282" y="24521"/>
                  </a:lnTo>
                  <a:lnTo>
                    <a:pt x="13282" y="24562"/>
                  </a:lnTo>
                  <a:cubicBezTo>
                    <a:pt x="13282" y="24603"/>
                    <a:pt x="13242" y="24603"/>
                    <a:pt x="13242" y="24644"/>
                  </a:cubicBezTo>
                  <a:cubicBezTo>
                    <a:pt x="13242" y="24644"/>
                    <a:pt x="13282" y="24644"/>
                    <a:pt x="13282" y="24685"/>
                  </a:cubicBezTo>
                  <a:cubicBezTo>
                    <a:pt x="13282" y="24725"/>
                    <a:pt x="13242" y="24777"/>
                    <a:pt x="13242" y="24817"/>
                  </a:cubicBezTo>
                  <a:close/>
                  <a:moveTo>
                    <a:pt x="6427" y="4894"/>
                  </a:moveTo>
                  <a:cubicBezTo>
                    <a:pt x="6386" y="4853"/>
                    <a:pt x="6345" y="4802"/>
                    <a:pt x="6386" y="4761"/>
                  </a:cubicBezTo>
                  <a:cubicBezTo>
                    <a:pt x="6427" y="4761"/>
                    <a:pt x="6468" y="4721"/>
                    <a:pt x="6468" y="4721"/>
                  </a:cubicBezTo>
                  <a:cubicBezTo>
                    <a:pt x="6519" y="4761"/>
                    <a:pt x="6519" y="4802"/>
                    <a:pt x="6519" y="4853"/>
                  </a:cubicBezTo>
                  <a:cubicBezTo>
                    <a:pt x="6600" y="4935"/>
                    <a:pt x="6682" y="4761"/>
                    <a:pt x="6723" y="4761"/>
                  </a:cubicBezTo>
                  <a:cubicBezTo>
                    <a:pt x="6815" y="4721"/>
                    <a:pt x="6938" y="4802"/>
                    <a:pt x="7030" y="4802"/>
                  </a:cubicBezTo>
                  <a:cubicBezTo>
                    <a:pt x="7193" y="4894"/>
                    <a:pt x="7540" y="5017"/>
                    <a:pt x="7796" y="4976"/>
                  </a:cubicBezTo>
                  <a:cubicBezTo>
                    <a:pt x="7878" y="4976"/>
                    <a:pt x="8051" y="5109"/>
                    <a:pt x="8051" y="5150"/>
                  </a:cubicBezTo>
                  <a:cubicBezTo>
                    <a:pt x="8000" y="5150"/>
                    <a:pt x="7918" y="5150"/>
                    <a:pt x="7878" y="5191"/>
                  </a:cubicBezTo>
                  <a:cubicBezTo>
                    <a:pt x="7837" y="5191"/>
                    <a:pt x="7837" y="5231"/>
                    <a:pt x="7837" y="5272"/>
                  </a:cubicBezTo>
                  <a:cubicBezTo>
                    <a:pt x="7959" y="5272"/>
                    <a:pt x="8133" y="5364"/>
                    <a:pt x="8307" y="5313"/>
                  </a:cubicBezTo>
                  <a:cubicBezTo>
                    <a:pt x="8388" y="5313"/>
                    <a:pt x="8511" y="5272"/>
                    <a:pt x="8603" y="5272"/>
                  </a:cubicBezTo>
                  <a:cubicBezTo>
                    <a:pt x="8644" y="5231"/>
                    <a:pt x="8685" y="5313"/>
                    <a:pt x="8726" y="5313"/>
                  </a:cubicBezTo>
                  <a:cubicBezTo>
                    <a:pt x="8818" y="5364"/>
                    <a:pt x="8899" y="5364"/>
                    <a:pt x="8940" y="5405"/>
                  </a:cubicBezTo>
                  <a:lnTo>
                    <a:pt x="8940" y="5446"/>
                  </a:lnTo>
                  <a:cubicBezTo>
                    <a:pt x="8899" y="5446"/>
                    <a:pt x="8899" y="5446"/>
                    <a:pt x="8899" y="5487"/>
                  </a:cubicBezTo>
                  <a:cubicBezTo>
                    <a:pt x="8940" y="5528"/>
                    <a:pt x="8981" y="5569"/>
                    <a:pt x="9022" y="5569"/>
                  </a:cubicBezTo>
                  <a:lnTo>
                    <a:pt x="9022" y="5528"/>
                  </a:lnTo>
                  <a:lnTo>
                    <a:pt x="9073" y="5487"/>
                  </a:lnTo>
                  <a:cubicBezTo>
                    <a:pt x="9073" y="5405"/>
                    <a:pt x="8940" y="5405"/>
                    <a:pt x="9022" y="5231"/>
                  </a:cubicBezTo>
                  <a:cubicBezTo>
                    <a:pt x="9073" y="5231"/>
                    <a:pt x="9155" y="5231"/>
                    <a:pt x="9236" y="5191"/>
                  </a:cubicBezTo>
                  <a:cubicBezTo>
                    <a:pt x="9236" y="5191"/>
                    <a:pt x="9236" y="5150"/>
                    <a:pt x="9277" y="5150"/>
                  </a:cubicBezTo>
                  <a:cubicBezTo>
                    <a:pt x="9328" y="5150"/>
                    <a:pt x="9369" y="5150"/>
                    <a:pt x="9410" y="5191"/>
                  </a:cubicBezTo>
                  <a:cubicBezTo>
                    <a:pt x="9451" y="5191"/>
                    <a:pt x="9533" y="5231"/>
                    <a:pt x="9625" y="5191"/>
                  </a:cubicBezTo>
                  <a:cubicBezTo>
                    <a:pt x="9666" y="5272"/>
                    <a:pt x="9788" y="5364"/>
                    <a:pt x="9921" y="5313"/>
                  </a:cubicBezTo>
                  <a:cubicBezTo>
                    <a:pt x="9962" y="5313"/>
                    <a:pt x="9962" y="5272"/>
                    <a:pt x="10003" y="5272"/>
                  </a:cubicBezTo>
                  <a:cubicBezTo>
                    <a:pt x="10136" y="5272"/>
                    <a:pt x="10299" y="5272"/>
                    <a:pt x="10391" y="5231"/>
                  </a:cubicBezTo>
                  <a:cubicBezTo>
                    <a:pt x="10432" y="5272"/>
                    <a:pt x="10473" y="5364"/>
                    <a:pt x="10554" y="5364"/>
                  </a:cubicBezTo>
                  <a:lnTo>
                    <a:pt x="10554" y="5231"/>
                  </a:lnTo>
                  <a:cubicBezTo>
                    <a:pt x="10514" y="5191"/>
                    <a:pt x="10432" y="5231"/>
                    <a:pt x="10391" y="5191"/>
                  </a:cubicBezTo>
                  <a:lnTo>
                    <a:pt x="10391" y="5150"/>
                  </a:lnTo>
                  <a:cubicBezTo>
                    <a:pt x="10473" y="5150"/>
                    <a:pt x="10514" y="5150"/>
                    <a:pt x="10606" y="5191"/>
                  </a:cubicBezTo>
                  <a:cubicBezTo>
                    <a:pt x="10646" y="5191"/>
                    <a:pt x="10687" y="5191"/>
                    <a:pt x="10687" y="5231"/>
                  </a:cubicBezTo>
                  <a:lnTo>
                    <a:pt x="10687" y="5364"/>
                  </a:lnTo>
                  <a:cubicBezTo>
                    <a:pt x="10687" y="5446"/>
                    <a:pt x="10769" y="5446"/>
                    <a:pt x="10861" y="5487"/>
                  </a:cubicBezTo>
                  <a:cubicBezTo>
                    <a:pt x="10861" y="5405"/>
                    <a:pt x="10769" y="5272"/>
                    <a:pt x="10810" y="5231"/>
                  </a:cubicBezTo>
                  <a:lnTo>
                    <a:pt x="10943" y="5231"/>
                  </a:lnTo>
                  <a:cubicBezTo>
                    <a:pt x="10943" y="5191"/>
                    <a:pt x="10984" y="5150"/>
                    <a:pt x="11024" y="5109"/>
                  </a:cubicBezTo>
                  <a:lnTo>
                    <a:pt x="11116" y="5109"/>
                  </a:lnTo>
                  <a:cubicBezTo>
                    <a:pt x="11116" y="5058"/>
                    <a:pt x="11116" y="5017"/>
                    <a:pt x="11065" y="4976"/>
                  </a:cubicBezTo>
                  <a:cubicBezTo>
                    <a:pt x="11024" y="5017"/>
                    <a:pt x="10984" y="5017"/>
                    <a:pt x="10943" y="5017"/>
                  </a:cubicBezTo>
                  <a:lnTo>
                    <a:pt x="10943" y="5017"/>
                  </a:lnTo>
                  <a:cubicBezTo>
                    <a:pt x="10943" y="4976"/>
                    <a:pt x="10984" y="4976"/>
                    <a:pt x="10984" y="4935"/>
                  </a:cubicBezTo>
                  <a:lnTo>
                    <a:pt x="11116" y="4935"/>
                  </a:lnTo>
                  <a:cubicBezTo>
                    <a:pt x="11116" y="4935"/>
                    <a:pt x="11157" y="4976"/>
                    <a:pt x="11198" y="4976"/>
                  </a:cubicBezTo>
                  <a:lnTo>
                    <a:pt x="11198" y="4853"/>
                  </a:lnTo>
                  <a:lnTo>
                    <a:pt x="11157" y="4853"/>
                  </a:lnTo>
                  <a:cubicBezTo>
                    <a:pt x="11065" y="4894"/>
                    <a:pt x="11024" y="4802"/>
                    <a:pt x="10984" y="4802"/>
                  </a:cubicBezTo>
                  <a:lnTo>
                    <a:pt x="10902" y="4802"/>
                  </a:lnTo>
                  <a:cubicBezTo>
                    <a:pt x="10810" y="4802"/>
                    <a:pt x="10646" y="4721"/>
                    <a:pt x="10646" y="4639"/>
                  </a:cubicBezTo>
                  <a:cubicBezTo>
                    <a:pt x="10687" y="4639"/>
                    <a:pt x="10728" y="4598"/>
                    <a:pt x="10728" y="4547"/>
                  </a:cubicBezTo>
                  <a:lnTo>
                    <a:pt x="10646" y="4506"/>
                  </a:lnTo>
                  <a:cubicBezTo>
                    <a:pt x="10646" y="4424"/>
                    <a:pt x="10687" y="4383"/>
                    <a:pt x="10728" y="4343"/>
                  </a:cubicBezTo>
                  <a:cubicBezTo>
                    <a:pt x="10769" y="4343"/>
                    <a:pt x="10769" y="4383"/>
                    <a:pt x="10810" y="4383"/>
                  </a:cubicBezTo>
                  <a:lnTo>
                    <a:pt x="10810" y="4343"/>
                  </a:lnTo>
                  <a:cubicBezTo>
                    <a:pt x="10810" y="4343"/>
                    <a:pt x="10769" y="4291"/>
                    <a:pt x="10769" y="4251"/>
                  </a:cubicBezTo>
                  <a:cubicBezTo>
                    <a:pt x="10810" y="4251"/>
                    <a:pt x="10810" y="4210"/>
                    <a:pt x="10810" y="4210"/>
                  </a:cubicBezTo>
                  <a:cubicBezTo>
                    <a:pt x="10943" y="4169"/>
                    <a:pt x="11116" y="4251"/>
                    <a:pt x="11157" y="4343"/>
                  </a:cubicBezTo>
                  <a:cubicBezTo>
                    <a:pt x="11198" y="4383"/>
                    <a:pt x="11157" y="4424"/>
                    <a:pt x="11157" y="4465"/>
                  </a:cubicBezTo>
                  <a:cubicBezTo>
                    <a:pt x="11198" y="4465"/>
                    <a:pt x="11321" y="4598"/>
                    <a:pt x="11372" y="4639"/>
                  </a:cubicBezTo>
                  <a:lnTo>
                    <a:pt x="11372" y="4680"/>
                  </a:lnTo>
                  <a:cubicBezTo>
                    <a:pt x="11280" y="4680"/>
                    <a:pt x="11280" y="4680"/>
                    <a:pt x="11239" y="4721"/>
                  </a:cubicBezTo>
                  <a:lnTo>
                    <a:pt x="11239" y="4802"/>
                  </a:lnTo>
                  <a:lnTo>
                    <a:pt x="11321" y="4802"/>
                  </a:lnTo>
                  <a:cubicBezTo>
                    <a:pt x="11372" y="4853"/>
                    <a:pt x="11372" y="4802"/>
                    <a:pt x="11413" y="4802"/>
                  </a:cubicBezTo>
                  <a:cubicBezTo>
                    <a:pt x="11454" y="4802"/>
                    <a:pt x="11535" y="4853"/>
                    <a:pt x="11535" y="4853"/>
                  </a:cubicBezTo>
                  <a:cubicBezTo>
                    <a:pt x="11535" y="4894"/>
                    <a:pt x="11494" y="4894"/>
                    <a:pt x="11494" y="4935"/>
                  </a:cubicBezTo>
                  <a:cubicBezTo>
                    <a:pt x="11494" y="4976"/>
                    <a:pt x="11535" y="4976"/>
                    <a:pt x="11535" y="4976"/>
                  </a:cubicBezTo>
                  <a:cubicBezTo>
                    <a:pt x="11576" y="5017"/>
                    <a:pt x="11576" y="5109"/>
                    <a:pt x="11576" y="5150"/>
                  </a:cubicBezTo>
                  <a:cubicBezTo>
                    <a:pt x="11709" y="5150"/>
                    <a:pt x="11668" y="4976"/>
                    <a:pt x="11750" y="4935"/>
                  </a:cubicBezTo>
                  <a:cubicBezTo>
                    <a:pt x="11832" y="4935"/>
                    <a:pt x="11964" y="5058"/>
                    <a:pt x="11924" y="5150"/>
                  </a:cubicBezTo>
                  <a:lnTo>
                    <a:pt x="11883" y="5150"/>
                  </a:lnTo>
                  <a:cubicBezTo>
                    <a:pt x="11832" y="5191"/>
                    <a:pt x="11832" y="5231"/>
                    <a:pt x="11832" y="5231"/>
                  </a:cubicBezTo>
                  <a:cubicBezTo>
                    <a:pt x="11832" y="5272"/>
                    <a:pt x="11964" y="5405"/>
                    <a:pt x="12005" y="5446"/>
                  </a:cubicBezTo>
                  <a:cubicBezTo>
                    <a:pt x="12046" y="5446"/>
                    <a:pt x="12087" y="5405"/>
                    <a:pt x="12138" y="5405"/>
                  </a:cubicBezTo>
                  <a:cubicBezTo>
                    <a:pt x="12138" y="5272"/>
                    <a:pt x="12220" y="5272"/>
                    <a:pt x="12261" y="5231"/>
                  </a:cubicBezTo>
                  <a:cubicBezTo>
                    <a:pt x="12261" y="5191"/>
                    <a:pt x="12261" y="5058"/>
                    <a:pt x="12302" y="5058"/>
                  </a:cubicBezTo>
                  <a:cubicBezTo>
                    <a:pt x="12342" y="5058"/>
                    <a:pt x="12393" y="5058"/>
                    <a:pt x="12434" y="5017"/>
                  </a:cubicBezTo>
                  <a:lnTo>
                    <a:pt x="12434" y="4976"/>
                  </a:lnTo>
                  <a:cubicBezTo>
                    <a:pt x="12393" y="4976"/>
                    <a:pt x="12342" y="4935"/>
                    <a:pt x="12302" y="4894"/>
                  </a:cubicBezTo>
                  <a:lnTo>
                    <a:pt x="12302" y="4802"/>
                  </a:lnTo>
                  <a:lnTo>
                    <a:pt x="12342" y="4761"/>
                  </a:lnTo>
                  <a:cubicBezTo>
                    <a:pt x="12475" y="4761"/>
                    <a:pt x="12516" y="4761"/>
                    <a:pt x="12598" y="4802"/>
                  </a:cubicBezTo>
                  <a:cubicBezTo>
                    <a:pt x="12649" y="4802"/>
                    <a:pt x="12649" y="4802"/>
                    <a:pt x="12690" y="4853"/>
                  </a:cubicBezTo>
                  <a:cubicBezTo>
                    <a:pt x="12731" y="4853"/>
                    <a:pt x="12772" y="4894"/>
                    <a:pt x="12772" y="4935"/>
                  </a:cubicBezTo>
                  <a:cubicBezTo>
                    <a:pt x="12812" y="4935"/>
                    <a:pt x="12853" y="4894"/>
                    <a:pt x="12853" y="4935"/>
                  </a:cubicBezTo>
                  <a:cubicBezTo>
                    <a:pt x="12904" y="4935"/>
                    <a:pt x="12904" y="5058"/>
                    <a:pt x="12904" y="5058"/>
                  </a:cubicBezTo>
                  <a:cubicBezTo>
                    <a:pt x="12853" y="5058"/>
                    <a:pt x="12853" y="5109"/>
                    <a:pt x="12812" y="5109"/>
                  </a:cubicBezTo>
                  <a:cubicBezTo>
                    <a:pt x="12812" y="5058"/>
                    <a:pt x="12772" y="5058"/>
                    <a:pt x="12772" y="5017"/>
                  </a:cubicBezTo>
                  <a:cubicBezTo>
                    <a:pt x="12731" y="5017"/>
                    <a:pt x="12731" y="5058"/>
                    <a:pt x="12690" y="5058"/>
                  </a:cubicBezTo>
                  <a:cubicBezTo>
                    <a:pt x="12731" y="5231"/>
                    <a:pt x="12812" y="5272"/>
                    <a:pt x="12904" y="5364"/>
                  </a:cubicBezTo>
                  <a:cubicBezTo>
                    <a:pt x="12904" y="5446"/>
                    <a:pt x="12812" y="5569"/>
                    <a:pt x="12772" y="5569"/>
                  </a:cubicBezTo>
                  <a:cubicBezTo>
                    <a:pt x="12690" y="5620"/>
                    <a:pt x="12690" y="5620"/>
                    <a:pt x="12649" y="5660"/>
                  </a:cubicBezTo>
                  <a:cubicBezTo>
                    <a:pt x="12516" y="5620"/>
                    <a:pt x="12516" y="5487"/>
                    <a:pt x="12393" y="5487"/>
                  </a:cubicBezTo>
                  <a:lnTo>
                    <a:pt x="12342" y="5487"/>
                  </a:lnTo>
                  <a:lnTo>
                    <a:pt x="12342" y="5528"/>
                  </a:lnTo>
                  <a:cubicBezTo>
                    <a:pt x="12434" y="5528"/>
                    <a:pt x="12516" y="5620"/>
                    <a:pt x="12557" y="5660"/>
                  </a:cubicBezTo>
                  <a:lnTo>
                    <a:pt x="12475" y="5660"/>
                  </a:lnTo>
                  <a:lnTo>
                    <a:pt x="12434" y="5660"/>
                  </a:lnTo>
                  <a:cubicBezTo>
                    <a:pt x="12342" y="5660"/>
                    <a:pt x="12342" y="5660"/>
                    <a:pt x="12302" y="5569"/>
                  </a:cubicBezTo>
                  <a:cubicBezTo>
                    <a:pt x="12220" y="5569"/>
                    <a:pt x="12138" y="5569"/>
                    <a:pt x="12087" y="5620"/>
                  </a:cubicBezTo>
                  <a:lnTo>
                    <a:pt x="12087" y="5620"/>
                  </a:lnTo>
                  <a:lnTo>
                    <a:pt x="12087" y="5620"/>
                  </a:lnTo>
                  <a:cubicBezTo>
                    <a:pt x="12138" y="5660"/>
                    <a:pt x="12179" y="5660"/>
                    <a:pt x="12220" y="5701"/>
                  </a:cubicBezTo>
                  <a:cubicBezTo>
                    <a:pt x="12179" y="5742"/>
                    <a:pt x="12005" y="5916"/>
                    <a:pt x="11924" y="5916"/>
                  </a:cubicBezTo>
                  <a:cubicBezTo>
                    <a:pt x="11883" y="5875"/>
                    <a:pt x="11883" y="5824"/>
                    <a:pt x="11832" y="5824"/>
                  </a:cubicBezTo>
                  <a:cubicBezTo>
                    <a:pt x="11791" y="5783"/>
                    <a:pt x="11750" y="5783"/>
                    <a:pt x="11750" y="5783"/>
                  </a:cubicBezTo>
                  <a:cubicBezTo>
                    <a:pt x="11709" y="5783"/>
                    <a:pt x="11668" y="5742"/>
                    <a:pt x="11668" y="5742"/>
                  </a:cubicBezTo>
                  <a:lnTo>
                    <a:pt x="11494" y="5742"/>
                  </a:lnTo>
                  <a:lnTo>
                    <a:pt x="11494" y="5742"/>
                  </a:lnTo>
                  <a:cubicBezTo>
                    <a:pt x="11535" y="5783"/>
                    <a:pt x="11627" y="5783"/>
                    <a:pt x="11668" y="5824"/>
                  </a:cubicBezTo>
                  <a:cubicBezTo>
                    <a:pt x="11709" y="5824"/>
                    <a:pt x="11750" y="5875"/>
                    <a:pt x="11791" y="5916"/>
                  </a:cubicBezTo>
                  <a:cubicBezTo>
                    <a:pt x="11832" y="5957"/>
                    <a:pt x="11924" y="5957"/>
                    <a:pt x="12046" y="5957"/>
                  </a:cubicBezTo>
                  <a:lnTo>
                    <a:pt x="12046" y="5957"/>
                  </a:lnTo>
                  <a:cubicBezTo>
                    <a:pt x="12046" y="5998"/>
                    <a:pt x="12005" y="6039"/>
                    <a:pt x="12005" y="6079"/>
                  </a:cubicBezTo>
                  <a:cubicBezTo>
                    <a:pt x="11964" y="6130"/>
                    <a:pt x="11832" y="6253"/>
                    <a:pt x="11750" y="6212"/>
                  </a:cubicBezTo>
                  <a:cubicBezTo>
                    <a:pt x="11709" y="6212"/>
                    <a:pt x="11668" y="6171"/>
                    <a:pt x="11627" y="6171"/>
                  </a:cubicBezTo>
                  <a:lnTo>
                    <a:pt x="11627" y="6335"/>
                  </a:lnTo>
                  <a:cubicBezTo>
                    <a:pt x="11535" y="6335"/>
                    <a:pt x="11454" y="6294"/>
                    <a:pt x="11372" y="6253"/>
                  </a:cubicBezTo>
                  <a:cubicBezTo>
                    <a:pt x="11280" y="6253"/>
                    <a:pt x="11198" y="6253"/>
                    <a:pt x="11116" y="6212"/>
                  </a:cubicBezTo>
                  <a:lnTo>
                    <a:pt x="11116" y="6212"/>
                  </a:lnTo>
                  <a:lnTo>
                    <a:pt x="11157" y="6212"/>
                  </a:lnTo>
                  <a:cubicBezTo>
                    <a:pt x="11198" y="6253"/>
                    <a:pt x="11239" y="6294"/>
                    <a:pt x="11280" y="6294"/>
                  </a:cubicBezTo>
                  <a:cubicBezTo>
                    <a:pt x="11372" y="6335"/>
                    <a:pt x="11454" y="6335"/>
                    <a:pt x="11535" y="6386"/>
                  </a:cubicBezTo>
                  <a:lnTo>
                    <a:pt x="11535" y="6427"/>
                  </a:lnTo>
                  <a:cubicBezTo>
                    <a:pt x="11494" y="6468"/>
                    <a:pt x="11454" y="6468"/>
                    <a:pt x="11413" y="6468"/>
                  </a:cubicBezTo>
                  <a:cubicBezTo>
                    <a:pt x="11413" y="6509"/>
                    <a:pt x="11372" y="6468"/>
                    <a:pt x="11321" y="6468"/>
                  </a:cubicBezTo>
                  <a:lnTo>
                    <a:pt x="11280" y="6468"/>
                  </a:lnTo>
                  <a:lnTo>
                    <a:pt x="11239" y="6509"/>
                  </a:lnTo>
                  <a:lnTo>
                    <a:pt x="11239" y="6509"/>
                  </a:lnTo>
                  <a:cubicBezTo>
                    <a:pt x="11280" y="6509"/>
                    <a:pt x="11321" y="6509"/>
                    <a:pt x="11321" y="6549"/>
                  </a:cubicBezTo>
                  <a:lnTo>
                    <a:pt x="11321" y="6549"/>
                  </a:lnTo>
                  <a:cubicBezTo>
                    <a:pt x="11321" y="6590"/>
                    <a:pt x="11157" y="6641"/>
                    <a:pt x="11116" y="6723"/>
                  </a:cubicBezTo>
                  <a:lnTo>
                    <a:pt x="11116" y="6805"/>
                  </a:lnTo>
                  <a:cubicBezTo>
                    <a:pt x="11116" y="6805"/>
                    <a:pt x="11065" y="6805"/>
                    <a:pt x="11024" y="6846"/>
                  </a:cubicBezTo>
                  <a:cubicBezTo>
                    <a:pt x="10984" y="6897"/>
                    <a:pt x="10861" y="7275"/>
                    <a:pt x="10943" y="7408"/>
                  </a:cubicBezTo>
                  <a:lnTo>
                    <a:pt x="11065" y="7408"/>
                  </a:lnTo>
                  <a:lnTo>
                    <a:pt x="11157" y="7408"/>
                  </a:lnTo>
                  <a:cubicBezTo>
                    <a:pt x="11198" y="7448"/>
                    <a:pt x="11239" y="7612"/>
                    <a:pt x="11239" y="7704"/>
                  </a:cubicBezTo>
                  <a:lnTo>
                    <a:pt x="11239" y="7786"/>
                  </a:lnTo>
                  <a:cubicBezTo>
                    <a:pt x="11372" y="7786"/>
                    <a:pt x="11413" y="7704"/>
                    <a:pt x="11494" y="7745"/>
                  </a:cubicBezTo>
                  <a:cubicBezTo>
                    <a:pt x="11668" y="7745"/>
                    <a:pt x="11832" y="7827"/>
                    <a:pt x="11924" y="7918"/>
                  </a:cubicBezTo>
                  <a:cubicBezTo>
                    <a:pt x="11964" y="7959"/>
                    <a:pt x="11964" y="8000"/>
                    <a:pt x="12005" y="8000"/>
                  </a:cubicBezTo>
                  <a:cubicBezTo>
                    <a:pt x="12087" y="8041"/>
                    <a:pt x="12138" y="8041"/>
                    <a:pt x="12220" y="8082"/>
                  </a:cubicBezTo>
                  <a:cubicBezTo>
                    <a:pt x="12261" y="8082"/>
                    <a:pt x="12302" y="8123"/>
                    <a:pt x="12342" y="8123"/>
                  </a:cubicBezTo>
                  <a:cubicBezTo>
                    <a:pt x="12434" y="8174"/>
                    <a:pt x="12690" y="8123"/>
                    <a:pt x="12772" y="8215"/>
                  </a:cubicBezTo>
                  <a:cubicBezTo>
                    <a:pt x="12772" y="8256"/>
                    <a:pt x="12772" y="8296"/>
                    <a:pt x="12731" y="8337"/>
                  </a:cubicBezTo>
                  <a:cubicBezTo>
                    <a:pt x="12772" y="8378"/>
                    <a:pt x="12772" y="8378"/>
                    <a:pt x="12772" y="8429"/>
                  </a:cubicBezTo>
                  <a:cubicBezTo>
                    <a:pt x="12812" y="8511"/>
                    <a:pt x="12772" y="8552"/>
                    <a:pt x="12772" y="8593"/>
                  </a:cubicBezTo>
                  <a:cubicBezTo>
                    <a:pt x="12812" y="8634"/>
                    <a:pt x="12853" y="8685"/>
                    <a:pt x="12853" y="8766"/>
                  </a:cubicBezTo>
                  <a:cubicBezTo>
                    <a:pt x="12945" y="8766"/>
                    <a:pt x="13027" y="8848"/>
                    <a:pt x="13027" y="8940"/>
                  </a:cubicBezTo>
                  <a:cubicBezTo>
                    <a:pt x="13109" y="8940"/>
                    <a:pt x="13160" y="8981"/>
                    <a:pt x="13201" y="9022"/>
                  </a:cubicBezTo>
                  <a:cubicBezTo>
                    <a:pt x="13201" y="8981"/>
                    <a:pt x="13160" y="8981"/>
                    <a:pt x="13160" y="8940"/>
                  </a:cubicBezTo>
                  <a:lnTo>
                    <a:pt x="13201" y="8889"/>
                  </a:lnTo>
                  <a:cubicBezTo>
                    <a:pt x="13242" y="8889"/>
                    <a:pt x="13242" y="8940"/>
                    <a:pt x="13282" y="8981"/>
                  </a:cubicBezTo>
                  <a:lnTo>
                    <a:pt x="13282" y="8848"/>
                  </a:lnTo>
                  <a:cubicBezTo>
                    <a:pt x="13364" y="8766"/>
                    <a:pt x="13282" y="8685"/>
                    <a:pt x="13282" y="8593"/>
                  </a:cubicBezTo>
                  <a:lnTo>
                    <a:pt x="13282" y="8552"/>
                  </a:lnTo>
                  <a:cubicBezTo>
                    <a:pt x="13282" y="8511"/>
                    <a:pt x="13242" y="8470"/>
                    <a:pt x="13242" y="8470"/>
                  </a:cubicBezTo>
                  <a:lnTo>
                    <a:pt x="13282" y="8470"/>
                  </a:lnTo>
                  <a:cubicBezTo>
                    <a:pt x="13282" y="8378"/>
                    <a:pt x="13242" y="8378"/>
                    <a:pt x="13201" y="8337"/>
                  </a:cubicBezTo>
                  <a:cubicBezTo>
                    <a:pt x="13201" y="8337"/>
                    <a:pt x="13160" y="8296"/>
                    <a:pt x="13160" y="8256"/>
                  </a:cubicBezTo>
                  <a:cubicBezTo>
                    <a:pt x="13415" y="8215"/>
                    <a:pt x="13793" y="7918"/>
                    <a:pt x="13579" y="7612"/>
                  </a:cubicBezTo>
                  <a:cubicBezTo>
                    <a:pt x="13538" y="7571"/>
                    <a:pt x="13323" y="7489"/>
                    <a:pt x="13323" y="7408"/>
                  </a:cubicBezTo>
                  <a:cubicBezTo>
                    <a:pt x="13364" y="7357"/>
                    <a:pt x="13415" y="7316"/>
                    <a:pt x="13415" y="7275"/>
                  </a:cubicBezTo>
                  <a:cubicBezTo>
                    <a:pt x="13456" y="7275"/>
                    <a:pt x="13456" y="7234"/>
                    <a:pt x="13456" y="7234"/>
                  </a:cubicBezTo>
                  <a:cubicBezTo>
                    <a:pt x="13456" y="7193"/>
                    <a:pt x="13497" y="7234"/>
                    <a:pt x="13497" y="7193"/>
                  </a:cubicBezTo>
                  <a:lnTo>
                    <a:pt x="13497" y="7101"/>
                  </a:lnTo>
                  <a:cubicBezTo>
                    <a:pt x="13497" y="7101"/>
                    <a:pt x="13497" y="7060"/>
                    <a:pt x="13456" y="7060"/>
                  </a:cubicBezTo>
                  <a:cubicBezTo>
                    <a:pt x="13456" y="7019"/>
                    <a:pt x="13497" y="7019"/>
                    <a:pt x="13497" y="6978"/>
                  </a:cubicBezTo>
                  <a:lnTo>
                    <a:pt x="13364" y="6978"/>
                  </a:lnTo>
                  <a:lnTo>
                    <a:pt x="13364" y="6978"/>
                  </a:lnTo>
                  <a:cubicBezTo>
                    <a:pt x="13415" y="6897"/>
                    <a:pt x="13456" y="6846"/>
                    <a:pt x="13497" y="6805"/>
                  </a:cubicBezTo>
                  <a:cubicBezTo>
                    <a:pt x="13456" y="6764"/>
                    <a:pt x="13415" y="6764"/>
                    <a:pt x="13415" y="6723"/>
                  </a:cubicBezTo>
                  <a:cubicBezTo>
                    <a:pt x="13364" y="6641"/>
                    <a:pt x="13456" y="6549"/>
                    <a:pt x="13497" y="6549"/>
                  </a:cubicBezTo>
                  <a:cubicBezTo>
                    <a:pt x="13620" y="6590"/>
                    <a:pt x="13671" y="6641"/>
                    <a:pt x="13793" y="6641"/>
                  </a:cubicBezTo>
                  <a:lnTo>
                    <a:pt x="13967" y="6641"/>
                  </a:lnTo>
                  <a:cubicBezTo>
                    <a:pt x="14008" y="6590"/>
                    <a:pt x="14049" y="6590"/>
                    <a:pt x="14090" y="6590"/>
                  </a:cubicBezTo>
                  <a:cubicBezTo>
                    <a:pt x="14130" y="6641"/>
                    <a:pt x="14263" y="6723"/>
                    <a:pt x="14345" y="6764"/>
                  </a:cubicBezTo>
                  <a:cubicBezTo>
                    <a:pt x="14304" y="6805"/>
                    <a:pt x="14304" y="6805"/>
                    <a:pt x="14345" y="6846"/>
                  </a:cubicBezTo>
                  <a:cubicBezTo>
                    <a:pt x="14386" y="6846"/>
                    <a:pt x="14478" y="6938"/>
                    <a:pt x="14560" y="6938"/>
                  </a:cubicBezTo>
                  <a:lnTo>
                    <a:pt x="14600" y="6938"/>
                  </a:lnTo>
                  <a:cubicBezTo>
                    <a:pt x="14641" y="6938"/>
                    <a:pt x="14641" y="6897"/>
                    <a:pt x="14641" y="6938"/>
                  </a:cubicBezTo>
                  <a:lnTo>
                    <a:pt x="14692" y="6938"/>
                  </a:lnTo>
                  <a:cubicBezTo>
                    <a:pt x="14692" y="6978"/>
                    <a:pt x="14692" y="6978"/>
                    <a:pt x="14641" y="6978"/>
                  </a:cubicBezTo>
                  <a:cubicBezTo>
                    <a:pt x="14560" y="7060"/>
                    <a:pt x="14733" y="7275"/>
                    <a:pt x="14641" y="7357"/>
                  </a:cubicBezTo>
                  <a:lnTo>
                    <a:pt x="14600" y="7357"/>
                  </a:lnTo>
                  <a:lnTo>
                    <a:pt x="14600" y="7448"/>
                  </a:lnTo>
                  <a:lnTo>
                    <a:pt x="14600" y="7448"/>
                  </a:lnTo>
                  <a:cubicBezTo>
                    <a:pt x="14733" y="7408"/>
                    <a:pt x="14774" y="7357"/>
                    <a:pt x="14856" y="7448"/>
                  </a:cubicBezTo>
                  <a:lnTo>
                    <a:pt x="14856" y="7489"/>
                  </a:lnTo>
                  <a:lnTo>
                    <a:pt x="14856" y="7530"/>
                  </a:lnTo>
                  <a:cubicBezTo>
                    <a:pt x="14897" y="7489"/>
                    <a:pt x="15029" y="7530"/>
                    <a:pt x="15070" y="7489"/>
                  </a:cubicBezTo>
                  <a:cubicBezTo>
                    <a:pt x="15070" y="7448"/>
                    <a:pt x="15070" y="7408"/>
                    <a:pt x="15111" y="7408"/>
                  </a:cubicBezTo>
                  <a:cubicBezTo>
                    <a:pt x="15152" y="7408"/>
                    <a:pt x="15152" y="7448"/>
                    <a:pt x="15203" y="7489"/>
                  </a:cubicBezTo>
                  <a:lnTo>
                    <a:pt x="15203" y="7489"/>
                  </a:lnTo>
                  <a:cubicBezTo>
                    <a:pt x="15203" y="7357"/>
                    <a:pt x="15244" y="7316"/>
                    <a:pt x="15285" y="7275"/>
                  </a:cubicBezTo>
                  <a:cubicBezTo>
                    <a:pt x="15203" y="7152"/>
                    <a:pt x="15285" y="7193"/>
                    <a:pt x="15326" y="7152"/>
                  </a:cubicBezTo>
                  <a:lnTo>
                    <a:pt x="15367" y="7101"/>
                  </a:lnTo>
                  <a:lnTo>
                    <a:pt x="15367" y="7101"/>
                  </a:lnTo>
                  <a:cubicBezTo>
                    <a:pt x="15459" y="7152"/>
                    <a:pt x="15581" y="7357"/>
                    <a:pt x="15622" y="7408"/>
                  </a:cubicBezTo>
                  <a:lnTo>
                    <a:pt x="15622" y="7489"/>
                  </a:lnTo>
                  <a:lnTo>
                    <a:pt x="15663" y="7489"/>
                  </a:lnTo>
                  <a:cubicBezTo>
                    <a:pt x="15663" y="7612"/>
                    <a:pt x="15755" y="7571"/>
                    <a:pt x="15796" y="7663"/>
                  </a:cubicBezTo>
                  <a:cubicBezTo>
                    <a:pt x="15755" y="7663"/>
                    <a:pt x="15755" y="7663"/>
                    <a:pt x="15755" y="7704"/>
                  </a:cubicBezTo>
                  <a:cubicBezTo>
                    <a:pt x="15755" y="7745"/>
                    <a:pt x="15837" y="7745"/>
                    <a:pt x="15877" y="7786"/>
                  </a:cubicBezTo>
                  <a:cubicBezTo>
                    <a:pt x="15877" y="7786"/>
                    <a:pt x="15877" y="7827"/>
                    <a:pt x="15837" y="7827"/>
                  </a:cubicBezTo>
                  <a:lnTo>
                    <a:pt x="15796" y="7827"/>
                  </a:lnTo>
                  <a:lnTo>
                    <a:pt x="15714" y="7827"/>
                  </a:lnTo>
                  <a:lnTo>
                    <a:pt x="15714" y="7827"/>
                  </a:lnTo>
                  <a:cubicBezTo>
                    <a:pt x="15755" y="7867"/>
                    <a:pt x="15755" y="7959"/>
                    <a:pt x="15796" y="7959"/>
                  </a:cubicBezTo>
                  <a:lnTo>
                    <a:pt x="15837" y="7959"/>
                  </a:lnTo>
                  <a:cubicBezTo>
                    <a:pt x="15877" y="7959"/>
                    <a:pt x="16010" y="8041"/>
                    <a:pt x="16010" y="8123"/>
                  </a:cubicBezTo>
                  <a:lnTo>
                    <a:pt x="15969" y="8174"/>
                  </a:lnTo>
                  <a:lnTo>
                    <a:pt x="16051" y="8174"/>
                  </a:lnTo>
                  <a:lnTo>
                    <a:pt x="16092" y="8174"/>
                  </a:lnTo>
                  <a:cubicBezTo>
                    <a:pt x="16174" y="8174"/>
                    <a:pt x="16225" y="8215"/>
                    <a:pt x="16266" y="8256"/>
                  </a:cubicBezTo>
                  <a:cubicBezTo>
                    <a:pt x="16307" y="8256"/>
                    <a:pt x="16388" y="8256"/>
                    <a:pt x="16429" y="8296"/>
                  </a:cubicBezTo>
                  <a:cubicBezTo>
                    <a:pt x="16388" y="8337"/>
                    <a:pt x="16347" y="8337"/>
                    <a:pt x="16307" y="8337"/>
                  </a:cubicBezTo>
                  <a:cubicBezTo>
                    <a:pt x="16225" y="8378"/>
                    <a:pt x="16225" y="8429"/>
                    <a:pt x="16133" y="8429"/>
                  </a:cubicBezTo>
                  <a:lnTo>
                    <a:pt x="16051" y="8429"/>
                  </a:lnTo>
                  <a:cubicBezTo>
                    <a:pt x="16051" y="8470"/>
                    <a:pt x="16051" y="8511"/>
                    <a:pt x="16010" y="8552"/>
                  </a:cubicBezTo>
                  <a:cubicBezTo>
                    <a:pt x="16051" y="8511"/>
                    <a:pt x="16133" y="8511"/>
                    <a:pt x="16174" y="8511"/>
                  </a:cubicBezTo>
                  <a:cubicBezTo>
                    <a:pt x="16266" y="8429"/>
                    <a:pt x="16347" y="8296"/>
                    <a:pt x="16480" y="8429"/>
                  </a:cubicBezTo>
                  <a:lnTo>
                    <a:pt x="16480" y="8470"/>
                  </a:lnTo>
                  <a:lnTo>
                    <a:pt x="16480" y="8511"/>
                  </a:lnTo>
                  <a:cubicBezTo>
                    <a:pt x="16521" y="8511"/>
                    <a:pt x="16521" y="8470"/>
                    <a:pt x="16562" y="8470"/>
                  </a:cubicBezTo>
                  <a:cubicBezTo>
                    <a:pt x="16603" y="8470"/>
                    <a:pt x="16685" y="8511"/>
                    <a:pt x="16685" y="8552"/>
                  </a:cubicBezTo>
                  <a:cubicBezTo>
                    <a:pt x="16685" y="8593"/>
                    <a:pt x="16644" y="8634"/>
                    <a:pt x="16644" y="8685"/>
                  </a:cubicBezTo>
                  <a:cubicBezTo>
                    <a:pt x="16644" y="8726"/>
                    <a:pt x="16685" y="8726"/>
                    <a:pt x="16685" y="8766"/>
                  </a:cubicBezTo>
                  <a:lnTo>
                    <a:pt x="16685" y="8766"/>
                  </a:lnTo>
                  <a:cubicBezTo>
                    <a:pt x="16644" y="8807"/>
                    <a:pt x="16562" y="8889"/>
                    <a:pt x="16521" y="8889"/>
                  </a:cubicBezTo>
                  <a:cubicBezTo>
                    <a:pt x="16429" y="8889"/>
                    <a:pt x="16347" y="8940"/>
                    <a:pt x="16266" y="8940"/>
                  </a:cubicBezTo>
                  <a:cubicBezTo>
                    <a:pt x="16225" y="8981"/>
                    <a:pt x="16174" y="9022"/>
                    <a:pt x="16133" y="9063"/>
                  </a:cubicBezTo>
                  <a:cubicBezTo>
                    <a:pt x="16092" y="9104"/>
                    <a:pt x="15969" y="9104"/>
                    <a:pt x="15837" y="9144"/>
                  </a:cubicBezTo>
                  <a:lnTo>
                    <a:pt x="15581" y="9144"/>
                  </a:lnTo>
                  <a:cubicBezTo>
                    <a:pt x="15540" y="9104"/>
                    <a:pt x="15499" y="9104"/>
                    <a:pt x="15459" y="9144"/>
                  </a:cubicBezTo>
                  <a:lnTo>
                    <a:pt x="15326" y="9144"/>
                  </a:lnTo>
                  <a:cubicBezTo>
                    <a:pt x="15285" y="9104"/>
                    <a:pt x="15152" y="9104"/>
                    <a:pt x="15111" y="9144"/>
                  </a:cubicBezTo>
                  <a:cubicBezTo>
                    <a:pt x="15029" y="9144"/>
                    <a:pt x="15029" y="9277"/>
                    <a:pt x="14989" y="9318"/>
                  </a:cubicBezTo>
                  <a:cubicBezTo>
                    <a:pt x="14948" y="9318"/>
                    <a:pt x="14856" y="9318"/>
                    <a:pt x="14815" y="9359"/>
                  </a:cubicBezTo>
                  <a:cubicBezTo>
                    <a:pt x="14692" y="9451"/>
                    <a:pt x="14519" y="9614"/>
                    <a:pt x="14437" y="9788"/>
                  </a:cubicBezTo>
                  <a:cubicBezTo>
                    <a:pt x="14519" y="9747"/>
                    <a:pt x="14600" y="9614"/>
                    <a:pt x="14692" y="9533"/>
                  </a:cubicBezTo>
                  <a:cubicBezTo>
                    <a:pt x="14815" y="9451"/>
                    <a:pt x="14948" y="9451"/>
                    <a:pt x="15111" y="9359"/>
                  </a:cubicBezTo>
                  <a:cubicBezTo>
                    <a:pt x="15244" y="9318"/>
                    <a:pt x="15408" y="9318"/>
                    <a:pt x="15459" y="9451"/>
                  </a:cubicBezTo>
                  <a:cubicBezTo>
                    <a:pt x="15408" y="9492"/>
                    <a:pt x="15285" y="9574"/>
                    <a:pt x="15244" y="9574"/>
                  </a:cubicBezTo>
                  <a:cubicBezTo>
                    <a:pt x="15244" y="9533"/>
                    <a:pt x="15203" y="9533"/>
                    <a:pt x="15203" y="9533"/>
                  </a:cubicBezTo>
                  <a:cubicBezTo>
                    <a:pt x="15152" y="9533"/>
                    <a:pt x="15111" y="9533"/>
                    <a:pt x="15111" y="9574"/>
                  </a:cubicBezTo>
                  <a:lnTo>
                    <a:pt x="15111" y="9574"/>
                  </a:lnTo>
                  <a:cubicBezTo>
                    <a:pt x="15152" y="9574"/>
                    <a:pt x="15203" y="9574"/>
                    <a:pt x="15244" y="9614"/>
                  </a:cubicBezTo>
                  <a:lnTo>
                    <a:pt x="15326" y="9614"/>
                  </a:lnTo>
                  <a:lnTo>
                    <a:pt x="15326" y="9614"/>
                  </a:lnTo>
                  <a:lnTo>
                    <a:pt x="15326" y="9614"/>
                  </a:lnTo>
                  <a:lnTo>
                    <a:pt x="15367" y="9614"/>
                  </a:lnTo>
                  <a:lnTo>
                    <a:pt x="15326" y="9655"/>
                  </a:lnTo>
                  <a:cubicBezTo>
                    <a:pt x="15326" y="9706"/>
                    <a:pt x="15326" y="9706"/>
                    <a:pt x="15285" y="9747"/>
                  </a:cubicBezTo>
                  <a:lnTo>
                    <a:pt x="15367" y="9747"/>
                  </a:lnTo>
                  <a:cubicBezTo>
                    <a:pt x="15326" y="9788"/>
                    <a:pt x="15326" y="9788"/>
                    <a:pt x="15326" y="9829"/>
                  </a:cubicBezTo>
                  <a:lnTo>
                    <a:pt x="15367" y="9829"/>
                  </a:lnTo>
                  <a:cubicBezTo>
                    <a:pt x="15326" y="9911"/>
                    <a:pt x="15459" y="9911"/>
                    <a:pt x="15499" y="9911"/>
                  </a:cubicBezTo>
                  <a:lnTo>
                    <a:pt x="15499" y="9911"/>
                  </a:lnTo>
                  <a:lnTo>
                    <a:pt x="15459" y="9911"/>
                  </a:lnTo>
                  <a:lnTo>
                    <a:pt x="15459" y="9962"/>
                  </a:lnTo>
                  <a:lnTo>
                    <a:pt x="15459" y="9962"/>
                  </a:lnTo>
                  <a:lnTo>
                    <a:pt x="15459" y="9962"/>
                  </a:lnTo>
                  <a:lnTo>
                    <a:pt x="15499" y="9962"/>
                  </a:lnTo>
                  <a:lnTo>
                    <a:pt x="15540" y="9962"/>
                  </a:lnTo>
                  <a:lnTo>
                    <a:pt x="15581" y="10003"/>
                  </a:lnTo>
                  <a:lnTo>
                    <a:pt x="15622" y="10003"/>
                  </a:lnTo>
                  <a:cubicBezTo>
                    <a:pt x="15622" y="9962"/>
                    <a:pt x="15622" y="9962"/>
                    <a:pt x="15663" y="10003"/>
                  </a:cubicBezTo>
                  <a:lnTo>
                    <a:pt x="15663" y="10003"/>
                  </a:lnTo>
                  <a:lnTo>
                    <a:pt x="15663" y="10003"/>
                  </a:lnTo>
                  <a:lnTo>
                    <a:pt x="15663" y="10003"/>
                  </a:lnTo>
                  <a:lnTo>
                    <a:pt x="15714" y="10003"/>
                  </a:lnTo>
                  <a:cubicBezTo>
                    <a:pt x="15755" y="10003"/>
                    <a:pt x="15755" y="9962"/>
                    <a:pt x="15796" y="9962"/>
                  </a:cubicBezTo>
                  <a:lnTo>
                    <a:pt x="15796" y="10003"/>
                  </a:lnTo>
                  <a:lnTo>
                    <a:pt x="15837" y="10003"/>
                  </a:lnTo>
                  <a:lnTo>
                    <a:pt x="15877" y="10044"/>
                  </a:lnTo>
                  <a:lnTo>
                    <a:pt x="15877" y="10044"/>
                  </a:lnTo>
                  <a:lnTo>
                    <a:pt x="15837" y="10044"/>
                  </a:lnTo>
                  <a:lnTo>
                    <a:pt x="15837" y="10044"/>
                  </a:lnTo>
                  <a:cubicBezTo>
                    <a:pt x="15877" y="10044"/>
                    <a:pt x="15918" y="10044"/>
                    <a:pt x="15918" y="10084"/>
                  </a:cubicBezTo>
                  <a:lnTo>
                    <a:pt x="15877" y="10084"/>
                  </a:lnTo>
                  <a:lnTo>
                    <a:pt x="15877" y="10084"/>
                  </a:lnTo>
                  <a:lnTo>
                    <a:pt x="15837" y="10084"/>
                  </a:lnTo>
                  <a:lnTo>
                    <a:pt x="15877" y="10084"/>
                  </a:lnTo>
                  <a:lnTo>
                    <a:pt x="15796" y="10084"/>
                  </a:lnTo>
                  <a:lnTo>
                    <a:pt x="15837" y="10125"/>
                  </a:lnTo>
                  <a:cubicBezTo>
                    <a:pt x="15755" y="10125"/>
                    <a:pt x="15663" y="10166"/>
                    <a:pt x="15622" y="10166"/>
                  </a:cubicBezTo>
                  <a:lnTo>
                    <a:pt x="15581" y="10166"/>
                  </a:lnTo>
                  <a:lnTo>
                    <a:pt x="15581" y="10166"/>
                  </a:lnTo>
                  <a:lnTo>
                    <a:pt x="15581" y="10217"/>
                  </a:lnTo>
                  <a:lnTo>
                    <a:pt x="15540" y="10166"/>
                  </a:lnTo>
                  <a:lnTo>
                    <a:pt x="15540" y="10217"/>
                  </a:lnTo>
                  <a:lnTo>
                    <a:pt x="15499" y="10217"/>
                  </a:lnTo>
                  <a:lnTo>
                    <a:pt x="15499" y="10166"/>
                  </a:lnTo>
                  <a:lnTo>
                    <a:pt x="15499" y="10217"/>
                  </a:lnTo>
                  <a:lnTo>
                    <a:pt x="15459" y="10217"/>
                  </a:lnTo>
                  <a:lnTo>
                    <a:pt x="15459" y="10217"/>
                  </a:lnTo>
                  <a:lnTo>
                    <a:pt x="15459" y="10217"/>
                  </a:lnTo>
                  <a:lnTo>
                    <a:pt x="15408" y="10217"/>
                  </a:lnTo>
                  <a:cubicBezTo>
                    <a:pt x="15408" y="10217"/>
                    <a:pt x="15459" y="10217"/>
                    <a:pt x="15408" y="10258"/>
                  </a:cubicBezTo>
                  <a:cubicBezTo>
                    <a:pt x="15367" y="10258"/>
                    <a:pt x="15367" y="10340"/>
                    <a:pt x="15326" y="10340"/>
                  </a:cubicBezTo>
                  <a:lnTo>
                    <a:pt x="15326" y="10340"/>
                  </a:lnTo>
                  <a:lnTo>
                    <a:pt x="15326" y="10340"/>
                  </a:lnTo>
                  <a:cubicBezTo>
                    <a:pt x="15285" y="10340"/>
                    <a:pt x="15285" y="10340"/>
                    <a:pt x="15244" y="10381"/>
                  </a:cubicBezTo>
                  <a:lnTo>
                    <a:pt x="15244" y="10381"/>
                  </a:lnTo>
                  <a:lnTo>
                    <a:pt x="15203" y="10381"/>
                  </a:lnTo>
                  <a:lnTo>
                    <a:pt x="15203" y="10340"/>
                  </a:lnTo>
                  <a:lnTo>
                    <a:pt x="15152" y="10340"/>
                  </a:lnTo>
                  <a:cubicBezTo>
                    <a:pt x="15152" y="10299"/>
                    <a:pt x="15111" y="10258"/>
                    <a:pt x="15152" y="10217"/>
                  </a:cubicBezTo>
                  <a:lnTo>
                    <a:pt x="15203" y="10217"/>
                  </a:lnTo>
                  <a:lnTo>
                    <a:pt x="15152" y="10217"/>
                  </a:lnTo>
                  <a:lnTo>
                    <a:pt x="15152" y="10217"/>
                  </a:lnTo>
                  <a:lnTo>
                    <a:pt x="15152" y="10217"/>
                  </a:lnTo>
                  <a:cubicBezTo>
                    <a:pt x="15152" y="10217"/>
                    <a:pt x="15203" y="10217"/>
                    <a:pt x="15203" y="10166"/>
                  </a:cubicBezTo>
                  <a:lnTo>
                    <a:pt x="15244" y="10166"/>
                  </a:lnTo>
                  <a:lnTo>
                    <a:pt x="15244" y="10166"/>
                  </a:lnTo>
                  <a:lnTo>
                    <a:pt x="15203" y="10166"/>
                  </a:lnTo>
                  <a:lnTo>
                    <a:pt x="15203" y="10166"/>
                  </a:lnTo>
                  <a:cubicBezTo>
                    <a:pt x="15244" y="10125"/>
                    <a:pt x="15367" y="10044"/>
                    <a:pt x="15408" y="10084"/>
                  </a:cubicBezTo>
                  <a:lnTo>
                    <a:pt x="15408" y="10084"/>
                  </a:lnTo>
                  <a:lnTo>
                    <a:pt x="15459" y="10125"/>
                  </a:lnTo>
                  <a:lnTo>
                    <a:pt x="15459" y="10084"/>
                  </a:lnTo>
                  <a:cubicBezTo>
                    <a:pt x="15499" y="10084"/>
                    <a:pt x="15499" y="10044"/>
                    <a:pt x="15540" y="10084"/>
                  </a:cubicBezTo>
                  <a:lnTo>
                    <a:pt x="15540" y="10044"/>
                  </a:lnTo>
                  <a:cubicBezTo>
                    <a:pt x="15499" y="10044"/>
                    <a:pt x="15367" y="10044"/>
                    <a:pt x="15326" y="10084"/>
                  </a:cubicBezTo>
                  <a:lnTo>
                    <a:pt x="15326" y="10044"/>
                  </a:lnTo>
                  <a:cubicBezTo>
                    <a:pt x="15367" y="10044"/>
                    <a:pt x="15408" y="10003"/>
                    <a:pt x="15408" y="9962"/>
                  </a:cubicBezTo>
                  <a:lnTo>
                    <a:pt x="15408" y="9962"/>
                  </a:lnTo>
                  <a:lnTo>
                    <a:pt x="15408" y="10003"/>
                  </a:lnTo>
                  <a:cubicBezTo>
                    <a:pt x="15408" y="9962"/>
                    <a:pt x="15367" y="9962"/>
                    <a:pt x="15367" y="9962"/>
                  </a:cubicBezTo>
                  <a:lnTo>
                    <a:pt x="15367" y="9962"/>
                  </a:lnTo>
                  <a:lnTo>
                    <a:pt x="15367" y="10003"/>
                  </a:lnTo>
                  <a:cubicBezTo>
                    <a:pt x="15285" y="10003"/>
                    <a:pt x="15244" y="10084"/>
                    <a:pt x="15203" y="10084"/>
                  </a:cubicBezTo>
                  <a:lnTo>
                    <a:pt x="15152" y="10084"/>
                  </a:lnTo>
                  <a:lnTo>
                    <a:pt x="15152" y="10084"/>
                  </a:lnTo>
                  <a:cubicBezTo>
                    <a:pt x="15152" y="10084"/>
                    <a:pt x="15111" y="10084"/>
                    <a:pt x="15111" y="10125"/>
                  </a:cubicBezTo>
                  <a:cubicBezTo>
                    <a:pt x="15070" y="10084"/>
                    <a:pt x="15029" y="10084"/>
                    <a:pt x="15029" y="10125"/>
                  </a:cubicBezTo>
                  <a:lnTo>
                    <a:pt x="14989" y="10084"/>
                  </a:lnTo>
                  <a:lnTo>
                    <a:pt x="15029" y="10125"/>
                  </a:lnTo>
                  <a:lnTo>
                    <a:pt x="14989" y="10166"/>
                  </a:lnTo>
                  <a:lnTo>
                    <a:pt x="15029" y="10166"/>
                  </a:lnTo>
                  <a:lnTo>
                    <a:pt x="15029" y="10166"/>
                  </a:lnTo>
                  <a:cubicBezTo>
                    <a:pt x="14989" y="10166"/>
                    <a:pt x="14989" y="10217"/>
                    <a:pt x="14948" y="10166"/>
                  </a:cubicBezTo>
                  <a:lnTo>
                    <a:pt x="14948" y="10217"/>
                  </a:lnTo>
                  <a:lnTo>
                    <a:pt x="14897" y="10217"/>
                  </a:lnTo>
                  <a:lnTo>
                    <a:pt x="14856" y="10258"/>
                  </a:lnTo>
                  <a:lnTo>
                    <a:pt x="14856" y="10217"/>
                  </a:lnTo>
                  <a:lnTo>
                    <a:pt x="14815" y="10217"/>
                  </a:lnTo>
                  <a:lnTo>
                    <a:pt x="14815" y="10258"/>
                  </a:lnTo>
                  <a:lnTo>
                    <a:pt x="14774" y="10258"/>
                  </a:lnTo>
                  <a:lnTo>
                    <a:pt x="14774" y="10258"/>
                  </a:lnTo>
                  <a:lnTo>
                    <a:pt x="14774" y="10217"/>
                  </a:lnTo>
                  <a:lnTo>
                    <a:pt x="14774" y="10217"/>
                  </a:lnTo>
                  <a:lnTo>
                    <a:pt x="14774" y="10217"/>
                  </a:lnTo>
                  <a:cubicBezTo>
                    <a:pt x="14733" y="10258"/>
                    <a:pt x="14733" y="10299"/>
                    <a:pt x="14692" y="10299"/>
                  </a:cubicBezTo>
                  <a:lnTo>
                    <a:pt x="14692" y="10299"/>
                  </a:lnTo>
                  <a:lnTo>
                    <a:pt x="14641" y="10340"/>
                  </a:lnTo>
                  <a:lnTo>
                    <a:pt x="14641" y="10340"/>
                  </a:lnTo>
                  <a:lnTo>
                    <a:pt x="14641" y="10299"/>
                  </a:lnTo>
                  <a:lnTo>
                    <a:pt x="14600" y="10299"/>
                  </a:lnTo>
                  <a:cubicBezTo>
                    <a:pt x="14641" y="10340"/>
                    <a:pt x="14600" y="10340"/>
                    <a:pt x="14600" y="10340"/>
                  </a:cubicBezTo>
                  <a:lnTo>
                    <a:pt x="14600" y="10340"/>
                  </a:lnTo>
                  <a:lnTo>
                    <a:pt x="14600" y="10340"/>
                  </a:lnTo>
                  <a:lnTo>
                    <a:pt x="14600" y="10340"/>
                  </a:lnTo>
                  <a:lnTo>
                    <a:pt x="14560" y="10340"/>
                  </a:lnTo>
                  <a:lnTo>
                    <a:pt x="14560" y="10381"/>
                  </a:lnTo>
                  <a:cubicBezTo>
                    <a:pt x="14519" y="10381"/>
                    <a:pt x="14478" y="10473"/>
                    <a:pt x="14437" y="10514"/>
                  </a:cubicBezTo>
                  <a:lnTo>
                    <a:pt x="14478" y="10554"/>
                  </a:lnTo>
                  <a:lnTo>
                    <a:pt x="14478" y="10554"/>
                  </a:lnTo>
                  <a:cubicBezTo>
                    <a:pt x="14478" y="10554"/>
                    <a:pt x="14437" y="10554"/>
                    <a:pt x="14437" y="10595"/>
                  </a:cubicBezTo>
                  <a:cubicBezTo>
                    <a:pt x="14478" y="10595"/>
                    <a:pt x="14519" y="10636"/>
                    <a:pt x="14519" y="10728"/>
                  </a:cubicBezTo>
                  <a:lnTo>
                    <a:pt x="14519" y="10728"/>
                  </a:lnTo>
                  <a:lnTo>
                    <a:pt x="14600" y="10677"/>
                  </a:lnTo>
                  <a:lnTo>
                    <a:pt x="14600" y="10677"/>
                  </a:lnTo>
                  <a:lnTo>
                    <a:pt x="14560" y="10677"/>
                  </a:lnTo>
                  <a:lnTo>
                    <a:pt x="14560" y="10636"/>
                  </a:lnTo>
                  <a:lnTo>
                    <a:pt x="14560" y="10636"/>
                  </a:lnTo>
                  <a:lnTo>
                    <a:pt x="14560" y="10636"/>
                  </a:lnTo>
                  <a:cubicBezTo>
                    <a:pt x="14600" y="10677"/>
                    <a:pt x="14600" y="10677"/>
                    <a:pt x="14600" y="10728"/>
                  </a:cubicBezTo>
                  <a:cubicBezTo>
                    <a:pt x="14560" y="10728"/>
                    <a:pt x="14519" y="10728"/>
                    <a:pt x="14478" y="10769"/>
                  </a:cubicBezTo>
                  <a:lnTo>
                    <a:pt x="14478" y="10728"/>
                  </a:lnTo>
                  <a:lnTo>
                    <a:pt x="14478" y="10728"/>
                  </a:lnTo>
                  <a:lnTo>
                    <a:pt x="14437" y="10769"/>
                  </a:lnTo>
                  <a:lnTo>
                    <a:pt x="14386" y="10769"/>
                  </a:lnTo>
                  <a:lnTo>
                    <a:pt x="14386" y="10728"/>
                  </a:lnTo>
                  <a:lnTo>
                    <a:pt x="14386" y="10728"/>
                  </a:lnTo>
                  <a:lnTo>
                    <a:pt x="14345" y="10769"/>
                  </a:lnTo>
                  <a:cubicBezTo>
                    <a:pt x="14181" y="10769"/>
                    <a:pt x="14090" y="10810"/>
                    <a:pt x="14008" y="10892"/>
                  </a:cubicBezTo>
                  <a:lnTo>
                    <a:pt x="14008" y="10810"/>
                  </a:lnTo>
                  <a:cubicBezTo>
                    <a:pt x="14008" y="10851"/>
                    <a:pt x="14008" y="10851"/>
                    <a:pt x="13967" y="10892"/>
                  </a:cubicBezTo>
                  <a:lnTo>
                    <a:pt x="13967" y="10892"/>
                  </a:lnTo>
                  <a:lnTo>
                    <a:pt x="13967" y="10932"/>
                  </a:lnTo>
                  <a:lnTo>
                    <a:pt x="14008" y="10932"/>
                  </a:lnTo>
                  <a:cubicBezTo>
                    <a:pt x="14008" y="11024"/>
                    <a:pt x="13967" y="11065"/>
                    <a:pt x="13967" y="11106"/>
                  </a:cubicBezTo>
                  <a:lnTo>
                    <a:pt x="13926" y="11106"/>
                  </a:lnTo>
                  <a:cubicBezTo>
                    <a:pt x="13926" y="11147"/>
                    <a:pt x="13875" y="11188"/>
                    <a:pt x="13834" y="11188"/>
                  </a:cubicBezTo>
                  <a:lnTo>
                    <a:pt x="13834" y="11188"/>
                  </a:lnTo>
                  <a:lnTo>
                    <a:pt x="13834" y="11188"/>
                  </a:lnTo>
                  <a:lnTo>
                    <a:pt x="13834" y="11147"/>
                  </a:lnTo>
                  <a:cubicBezTo>
                    <a:pt x="13793" y="11147"/>
                    <a:pt x="13793" y="11106"/>
                    <a:pt x="13752" y="11106"/>
                  </a:cubicBezTo>
                  <a:cubicBezTo>
                    <a:pt x="13752" y="11065"/>
                    <a:pt x="13793" y="11065"/>
                    <a:pt x="13793" y="11065"/>
                  </a:cubicBezTo>
                  <a:lnTo>
                    <a:pt x="13793" y="11065"/>
                  </a:lnTo>
                  <a:lnTo>
                    <a:pt x="13752" y="11065"/>
                  </a:lnTo>
                  <a:cubicBezTo>
                    <a:pt x="13752" y="11106"/>
                    <a:pt x="13793" y="11188"/>
                    <a:pt x="13834" y="11239"/>
                  </a:cubicBezTo>
                  <a:lnTo>
                    <a:pt x="13834" y="11280"/>
                  </a:lnTo>
                  <a:cubicBezTo>
                    <a:pt x="13834" y="11321"/>
                    <a:pt x="13793" y="11321"/>
                    <a:pt x="13793" y="11362"/>
                  </a:cubicBezTo>
                  <a:cubicBezTo>
                    <a:pt x="13752" y="11402"/>
                    <a:pt x="13752" y="11402"/>
                    <a:pt x="13752" y="11443"/>
                  </a:cubicBezTo>
                  <a:lnTo>
                    <a:pt x="13752" y="11443"/>
                  </a:lnTo>
                  <a:cubicBezTo>
                    <a:pt x="13711" y="11443"/>
                    <a:pt x="13711" y="11494"/>
                    <a:pt x="13711" y="11494"/>
                  </a:cubicBezTo>
                  <a:lnTo>
                    <a:pt x="13711" y="11494"/>
                  </a:lnTo>
                  <a:lnTo>
                    <a:pt x="13671" y="11494"/>
                  </a:lnTo>
                  <a:cubicBezTo>
                    <a:pt x="13711" y="11443"/>
                    <a:pt x="13711" y="11402"/>
                    <a:pt x="13752" y="11362"/>
                  </a:cubicBezTo>
                  <a:lnTo>
                    <a:pt x="13711" y="11362"/>
                  </a:lnTo>
                  <a:lnTo>
                    <a:pt x="13711" y="11362"/>
                  </a:lnTo>
                  <a:lnTo>
                    <a:pt x="13711" y="11362"/>
                  </a:lnTo>
                  <a:lnTo>
                    <a:pt x="13711" y="11362"/>
                  </a:lnTo>
                  <a:lnTo>
                    <a:pt x="13711" y="11321"/>
                  </a:lnTo>
                  <a:lnTo>
                    <a:pt x="13711" y="11321"/>
                  </a:lnTo>
                  <a:lnTo>
                    <a:pt x="13671" y="11321"/>
                  </a:lnTo>
                  <a:lnTo>
                    <a:pt x="13671" y="11321"/>
                  </a:lnTo>
                  <a:lnTo>
                    <a:pt x="13620" y="11280"/>
                  </a:lnTo>
                  <a:lnTo>
                    <a:pt x="13620" y="11280"/>
                  </a:lnTo>
                  <a:lnTo>
                    <a:pt x="13711" y="11280"/>
                  </a:lnTo>
                  <a:lnTo>
                    <a:pt x="13671" y="11239"/>
                  </a:lnTo>
                  <a:lnTo>
                    <a:pt x="13620" y="11239"/>
                  </a:lnTo>
                  <a:lnTo>
                    <a:pt x="13620" y="11239"/>
                  </a:lnTo>
                  <a:lnTo>
                    <a:pt x="13620" y="11239"/>
                  </a:lnTo>
                  <a:lnTo>
                    <a:pt x="13671" y="11239"/>
                  </a:lnTo>
                  <a:lnTo>
                    <a:pt x="13671" y="11239"/>
                  </a:lnTo>
                  <a:lnTo>
                    <a:pt x="13671" y="11239"/>
                  </a:lnTo>
                  <a:lnTo>
                    <a:pt x="13671" y="11188"/>
                  </a:lnTo>
                  <a:lnTo>
                    <a:pt x="13620" y="11188"/>
                  </a:lnTo>
                  <a:lnTo>
                    <a:pt x="13620" y="11188"/>
                  </a:lnTo>
                  <a:cubicBezTo>
                    <a:pt x="13671" y="11188"/>
                    <a:pt x="13671" y="11188"/>
                    <a:pt x="13671" y="11147"/>
                  </a:cubicBezTo>
                  <a:lnTo>
                    <a:pt x="13671" y="11147"/>
                  </a:lnTo>
                  <a:lnTo>
                    <a:pt x="13671" y="11147"/>
                  </a:lnTo>
                  <a:lnTo>
                    <a:pt x="13671" y="11147"/>
                  </a:lnTo>
                  <a:lnTo>
                    <a:pt x="13711" y="11106"/>
                  </a:lnTo>
                  <a:lnTo>
                    <a:pt x="13711" y="11106"/>
                  </a:lnTo>
                  <a:lnTo>
                    <a:pt x="13711" y="11106"/>
                  </a:lnTo>
                  <a:lnTo>
                    <a:pt x="13671" y="11106"/>
                  </a:lnTo>
                  <a:lnTo>
                    <a:pt x="13671" y="11106"/>
                  </a:lnTo>
                  <a:lnTo>
                    <a:pt x="13671" y="11106"/>
                  </a:lnTo>
                  <a:lnTo>
                    <a:pt x="13671" y="11147"/>
                  </a:lnTo>
                  <a:lnTo>
                    <a:pt x="13671" y="11147"/>
                  </a:lnTo>
                  <a:lnTo>
                    <a:pt x="13620" y="11106"/>
                  </a:lnTo>
                  <a:lnTo>
                    <a:pt x="13620" y="11147"/>
                  </a:lnTo>
                  <a:lnTo>
                    <a:pt x="13620" y="11147"/>
                  </a:lnTo>
                  <a:cubicBezTo>
                    <a:pt x="13671" y="11239"/>
                    <a:pt x="13620" y="11188"/>
                    <a:pt x="13620" y="11239"/>
                  </a:cubicBezTo>
                  <a:lnTo>
                    <a:pt x="13620" y="11321"/>
                  </a:lnTo>
                  <a:lnTo>
                    <a:pt x="13620" y="11321"/>
                  </a:lnTo>
                  <a:lnTo>
                    <a:pt x="13620" y="11280"/>
                  </a:lnTo>
                  <a:lnTo>
                    <a:pt x="13579" y="11280"/>
                  </a:lnTo>
                  <a:lnTo>
                    <a:pt x="13579" y="11280"/>
                  </a:lnTo>
                  <a:cubicBezTo>
                    <a:pt x="13579" y="11321"/>
                    <a:pt x="13620" y="11321"/>
                    <a:pt x="13620" y="11362"/>
                  </a:cubicBezTo>
                  <a:cubicBezTo>
                    <a:pt x="13620" y="11321"/>
                    <a:pt x="13579" y="11321"/>
                    <a:pt x="13579" y="11280"/>
                  </a:cubicBezTo>
                  <a:lnTo>
                    <a:pt x="13579" y="11321"/>
                  </a:lnTo>
                  <a:cubicBezTo>
                    <a:pt x="13538" y="11321"/>
                    <a:pt x="13538" y="11280"/>
                    <a:pt x="13497" y="11280"/>
                  </a:cubicBezTo>
                  <a:lnTo>
                    <a:pt x="13497" y="11280"/>
                  </a:lnTo>
                  <a:lnTo>
                    <a:pt x="13538" y="11239"/>
                  </a:lnTo>
                  <a:lnTo>
                    <a:pt x="13497" y="11239"/>
                  </a:lnTo>
                  <a:lnTo>
                    <a:pt x="13497" y="11321"/>
                  </a:lnTo>
                  <a:cubicBezTo>
                    <a:pt x="13538" y="11321"/>
                    <a:pt x="13620" y="11362"/>
                    <a:pt x="13671" y="11362"/>
                  </a:cubicBezTo>
                  <a:cubicBezTo>
                    <a:pt x="13671" y="11402"/>
                    <a:pt x="13671" y="11402"/>
                    <a:pt x="13620" y="11402"/>
                  </a:cubicBezTo>
                  <a:lnTo>
                    <a:pt x="13620" y="11402"/>
                  </a:lnTo>
                  <a:cubicBezTo>
                    <a:pt x="13620" y="11402"/>
                    <a:pt x="13579" y="11402"/>
                    <a:pt x="13579" y="11362"/>
                  </a:cubicBezTo>
                  <a:cubicBezTo>
                    <a:pt x="13579" y="11402"/>
                    <a:pt x="13620" y="11402"/>
                    <a:pt x="13671" y="11443"/>
                  </a:cubicBezTo>
                  <a:lnTo>
                    <a:pt x="13620" y="11443"/>
                  </a:lnTo>
                  <a:cubicBezTo>
                    <a:pt x="13671" y="11443"/>
                    <a:pt x="13671" y="11443"/>
                    <a:pt x="13671" y="11494"/>
                  </a:cubicBezTo>
                  <a:lnTo>
                    <a:pt x="13671" y="11494"/>
                  </a:lnTo>
                  <a:lnTo>
                    <a:pt x="13620" y="11443"/>
                  </a:lnTo>
                  <a:lnTo>
                    <a:pt x="13620" y="11494"/>
                  </a:lnTo>
                  <a:lnTo>
                    <a:pt x="13620" y="11494"/>
                  </a:lnTo>
                  <a:lnTo>
                    <a:pt x="13579" y="11443"/>
                  </a:lnTo>
                  <a:cubicBezTo>
                    <a:pt x="13620" y="11494"/>
                    <a:pt x="13620" y="11494"/>
                    <a:pt x="13671" y="11494"/>
                  </a:cubicBezTo>
                  <a:lnTo>
                    <a:pt x="13671" y="11535"/>
                  </a:lnTo>
                  <a:lnTo>
                    <a:pt x="13620" y="11535"/>
                  </a:lnTo>
                  <a:cubicBezTo>
                    <a:pt x="13620" y="11494"/>
                    <a:pt x="13579" y="11494"/>
                    <a:pt x="13579" y="11494"/>
                  </a:cubicBezTo>
                  <a:lnTo>
                    <a:pt x="13538" y="11494"/>
                  </a:lnTo>
                  <a:lnTo>
                    <a:pt x="13538" y="11494"/>
                  </a:lnTo>
                  <a:cubicBezTo>
                    <a:pt x="13579" y="11494"/>
                    <a:pt x="13620" y="11535"/>
                    <a:pt x="13620" y="11576"/>
                  </a:cubicBezTo>
                  <a:cubicBezTo>
                    <a:pt x="13671" y="11535"/>
                    <a:pt x="13711" y="11535"/>
                    <a:pt x="13711" y="11617"/>
                  </a:cubicBezTo>
                  <a:lnTo>
                    <a:pt x="13711" y="11617"/>
                  </a:lnTo>
                  <a:lnTo>
                    <a:pt x="13711" y="11576"/>
                  </a:lnTo>
                  <a:lnTo>
                    <a:pt x="13711" y="11617"/>
                  </a:lnTo>
                  <a:lnTo>
                    <a:pt x="13711" y="11617"/>
                  </a:lnTo>
                  <a:lnTo>
                    <a:pt x="13671" y="11617"/>
                  </a:lnTo>
                  <a:cubicBezTo>
                    <a:pt x="13711" y="11658"/>
                    <a:pt x="13711" y="11658"/>
                    <a:pt x="13711" y="11699"/>
                  </a:cubicBezTo>
                  <a:lnTo>
                    <a:pt x="13711" y="11699"/>
                  </a:lnTo>
                  <a:lnTo>
                    <a:pt x="13711" y="11658"/>
                  </a:lnTo>
                  <a:lnTo>
                    <a:pt x="13671" y="11658"/>
                  </a:lnTo>
                  <a:lnTo>
                    <a:pt x="13671" y="11658"/>
                  </a:lnTo>
                  <a:lnTo>
                    <a:pt x="13671" y="11699"/>
                  </a:lnTo>
                  <a:lnTo>
                    <a:pt x="13671" y="11699"/>
                  </a:lnTo>
                  <a:lnTo>
                    <a:pt x="13620" y="11658"/>
                  </a:lnTo>
                  <a:lnTo>
                    <a:pt x="13620" y="11699"/>
                  </a:lnTo>
                  <a:lnTo>
                    <a:pt x="13620" y="11699"/>
                  </a:lnTo>
                  <a:lnTo>
                    <a:pt x="13579" y="11699"/>
                  </a:lnTo>
                  <a:lnTo>
                    <a:pt x="13579" y="11658"/>
                  </a:lnTo>
                  <a:lnTo>
                    <a:pt x="13579" y="11658"/>
                  </a:lnTo>
                  <a:lnTo>
                    <a:pt x="13579" y="11699"/>
                  </a:lnTo>
                  <a:lnTo>
                    <a:pt x="13671" y="11699"/>
                  </a:lnTo>
                  <a:lnTo>
                    <a:pt x="13711" y="11699"/>
                  </a:lnTo>
                  <a:lnTo>
                    <a:pt x="13671" y="11750"/>
                  </a:lnTo>
                  <a:lnTo>
                    <a:pt x="13671" y="11750"/>
                  </a:lnTo>
                  <a:lnTo>
                    <a:pt x="13711" y="11699"/>
                  </a:lnTo>
                  <a:lnTo>
                    <a:pt x="13711" y="11699"/>
                  </a:lnTo>
                  <a:cubicBezTo>
                    <a:pt x="13711" y="11750"/>
                    <a:pt x="13752" y="11750"/>
                    <a:pt x="13752" y="11750"/>
                  </a:cubicBezTo>
                  <a:lnTo>
                    <a:pt x="13711" y="11791"/>
                  </a:lnTo>
                  <a:lnTo>
                    <a:pt x="13711" y="11791"/>
                  </a:lnTo>
                  <a:lnTo>
                    <a:pt x="13671" y="11832"/>
                  </a:lnTo>
                  <a:cubicBezTo>
                    <a:pt x="13620" y="11832"/>
                    <a:pt x="13620" y="11791"/>
                    <a:pt x="13579" y="11791"/>
                  </a:cubicBezTo>
                  <a:lnTo>
                    <a:pt x="13579" y="11791"/>
                  </a:lnTo>
                  <a:lnTo>
                    <a:pt x="13620" y="11791"/>
                  </a:lnTo>
                  <a:lnTo>
                    <a:pt x="13538" y="11791"/>
                  </a:lnTo>
                  <a:lnTo>
                    <a:pt x="13538" y="11791"/>
                  </a:lnTo>
                  <a:cubicBezTo>
                    <a:pt x="13579" y="11791"/>
                    <a:pt x="13620" y="11832"/>
                    <a:pt x="13620" y="11832"/>
                  </a:cubicBezTo>
                  <a:lnTo>
                    <a:pt x="13620" y="11832"/>
                  </a:lnTo>
                  <a:cubicBezTo>
                    <a:pt x="13579" y="11832"/>
                    <a:pt x="13579" y="11872"/>
                    <a:pt x="13579" y="11872"/>
                  </a:cubicBezTo>
                  <a:cubicBezTo>
                    <a:pt x="13538" y="11872"/>
                    <a:pt x="13538" y="11872"/>
                    <a:pt x="13538" y="11832"/>
                  </a:cubicBezTo>
                  <a:lnTo>
                    <a:pt x="13538" y="11872"/>
                  </a:lnTo>
                  <a:lnTo>
                    <a:pt x="13579" y="11872"/>
                  </a:lnTo>
                  <a:lnTo>
                    <a:pt x="13620" y="11872"/>
                  </a:lnTo>
                  <a:lnTo>
                    <a:pt x="13671" y="11872"/>
                  </a:lnTo>
                  <a:lnTo>
                    <a:pt x="13620" y="11872"/>
                  </a:lnTo>
                  <a:lnTo>
                    <a:pt x="13620" y="11913"/>
                  </a:lnTo>
                  <a:lnTo>
                    <a:pt x="13497" y="11913"/>
                  </a:lnTo>
                  <a:cubicBezTo>
                    <a:pt x="13456" y="11954"/>
                    <a:pt x="13456" y="12005"/>
                    <a:pt x="13415" y="12046"/>
                  </a:cubicBezTo>
                  <a:cubicBezTo>
                    <a:pt x="13364" y="12087"/>
                    <a:pt x="13282" y="12087"/>
                    <a:pt x="13242" y="12087"/>
                  </a:cubicBezTo>
                  <a:cubicBezTo>
                    <a:pt x="13242" y="12128"/>
                    <a:pt x="13242" y="12169"/>
                    <a:pt x="13201" y="12210"/>
                  </a:cubicBezTo>
                  <a:cubicBezTo>
                    <a:pt x="13160" y="12261"/>
                    <a:pt x="13068" y="12302"/>
                    <a:pt x="13027" y="12302"/>
                  </a:cubicBezTo>
                  <a:cubicBezTo>
                    <a:pt x="12986" y="12342"/>
                    <a:pt x="12945" y="12383"/>
                    <a:pt x="12945" y="12424"/>
                  </a:cubicBezTo>
                  <a:cubicBezTo>
                    <a:pt x="12904" y="12465"/>
                    <a:pt x="12904" y="12516"/>
                    <a:pt x="12853" y="12598"/>
                  </a:cubicBezTo>
                  <a:cubicBezTo>
                    <a:pt x="12853" y="12720"/>
                    <a:pt x="12986" y="12853"/>
                    <a:pt x="13027" y="12935"/>
                  </a:cubicBezTo>
                  <a:lnTo>
                    <a:pt x="13027" y="13068"/>
                  </a:lnTo>
                  <a:cubicBezTo>
                    <a:pt x="13027" y="13109"/>
                    <a:pt x="13068" y="13150"/>
                    <a:pt x="13068" y="13190"/>
                  </a:cubicBezTo>
                  <a:cubicBezTo>
                    <a:pt x="13109" y="13282"/>
                    <a:pt x="13068" y="13446"/>
                    <a:pt x="13027" y="13487"/>
                  </a:cubicBezTo>
                  <a:lnTo>
                    <a:pt x="13027" y="13487"/>
                  </a:lnTo>
                  <a:lnTo>
                    <a:pt x="13027" y="13487"/>
                  </a:lnTo>
                  <a:lnTo>
                    <a:pt x="12945" y="13487"/>
                  </a:lnTo>
                  <a:cubicBezTo>
                    <a:pt x="12945" y="13446"/>
                    <a:pt x="12904" y="13405"/>
                    <a:pt x="12904" y="13364"/>
                  </a:cubicBezTo>
                  <a:cubicBezTo>
                    <a:pt x="12812" y="13364"/>
                    <a:pt x="12853" y="13323"/>
                    <a:pt x="12812" y="13282"/>
                  </a:cubicBezTo>
                  <a:lnTo>
                    <a:pt x="12772" y="13282"/>
                  </a:lnTo>
                  <a:lnTo>
                    <a:pt x="12772" y="13190"/>
                  </a:lnTo>
                  <a:lnTo>
                    <a:pt x="12772" y="13190"/>
                  </a:lnTo>
                  <a:cubicBezTo>
                    <a:pt x="12731" y="13190"/>
                    <a:pt x="12731" y="13150"/>
                    <a:pt x="12690" y="13109"/>
                  </a:cubicBezTo>
                  <a:cubicBezTo>
                    <a:pt x="12731" y="13109"/>
                    <a:pt x="12731" y="13109"/>
                    <a:pt x="12731" y="13068"/>
                  </a:cubicBezTo>
                  <a:lnTo>
                    <a:pt x="12731" y="13027"/>
                  </a:lnTo>
                  <a:cubicBezTo>
                    <a:pt x="12731" y="13068"/>
                    <a:pt x="12690" y="13068"/>
                    <a:pt x="12690" y="13068"/>
                  </a:cubicBezTo>
                  <a:lnTo>
                    <a:pt x="12690" y="13068"/>
                  </a:lnTo>
                  <a:lnTo>
                    <a:pt x="12690" y="12894"/>
                  </a:lnTo>
                  <a:cubicBezTo>
                    <a:pt x="12690" y="12853"/>
                    <a:pt x="12690" y="12853"/>
                    <a:pt x="12649" y="12812"/>
                  </a:cubicBezTo>
                  <a:cubicBezTo>
                    <a:pt x="12598" y="12812"/>
                    <a:pt x="12557" y="12680"/>
                    <a:pt x="12475" y="12680"/>
                  </a:cubicBezTo>
                  <a:cubicBezTo>
                    <a:pt x="12434" y="12680"/>
                    <a:pt x="12434" y="12720"/>
                    <a:pt x="12393" y="12720"/>
                  </a:cubicBezTo>
                  <a:cubicBezTo>
                    <a:pt x="12393" y="12720"/>
                    <a:pt x="12342" y="12772"/>
                    <a:pt x="12302" y="12772"/>
                  </a:cubicBezTo>
                  <a:cubicBezTo>
                    <a:pt x="12302" y="12720"/>
                    <a:pt x="12302" y="12680"/>
                    <a:pt x="12261" y="12680"/>
                  </a:cubicBezTo>
                  <a:cubicBezTo>
                    <a:pt x="12220" y="12680"/>
                    <a:pt x="12179" y="12639"/>
                    <a:pt x="12179" y="12639"/>
                  </a:cubicBezTo>
                  <a:lnTo>
                    <a:pt x="12005" y="12639"/>
                  </a:lnTo>
                  <a:lnTo>
                    <a:pt x="12005" y="12639"/>
                  </a:lnTo>
                  <a:lnTo>
                    <a:pt x="11964" y="12680"/>
                  </a:lnTo>
                  <a:cubicBezTo>
                    <a:pt x="11924" y="12639"/>
                    <a:pt x="11924" y="12639"/>
                    <a:pt x="11924" y="12598"/>
                  </a:cubicBezTo>
                  <a:lnTo>
                    <a:pt x="11924" y="12598"/>
                  </a:lnTo>
                  <a:lnTo>
                    <a:pt x="11883" y="12639"/>
                  </a:lnTo>
                  <a:lnTo>
                    <a:pt x="11709" y="12639"/>
                  </a:lnTo>
                  <a:cubicBezTo>
                    <a:pt x="11709" y="12639"/>
                    <a:pt x="11709" y="12680"/>
                    <a:pt x="11668" y="12680"/>
                  </a:cubicBezTo>
                  <a:lnTo>
                    <a:pt x="11627" y="12680"/>
                  </a:lnTo>
                  <a:cubicBezTo>
                    <a:pt x="11627" y="12639"/>
                    <a:pt x="11576" y="12639"/>
                    <a:pt x="11576" y="12639"/>
                  </a:cubicBezTo>
                  <a:lnTo>
                    <a:pt x="11535" y="12680"/>
                  </a:lnTo>
                  <a:cubicBezTo>
                    <a:pt x="11576" y="12720"/>
                    <a:pt x="11627" y="12680"/>
                    <a:pt x="11668" y="12680"/>
                  </a:cubicBezTo>
                  <a:lnTo>
                    <a:pt x="11709" y="12720"/>
                  </a:lnTo>
                  <a:lnTo>
                    <a:pt x="11668" y="12772"/>
                  </a:lnTo>
                  <a:cubicBezTo>
                    <a:pt x="11668" y="12812"/>
                    <a:pt x="11750" y="12812"/>
                    <a:pt x="11750" y="12853"/>
                  </a:cubicBezTo>
                  <a:lnTo>
                    <a:pt x="11709" y="12853"/>
                  </a:lnTo>
                  <a:cubicBezTo>
                    <a:pt x="11668" y="12812"/>
                    <a:pt x="11627" y="12772"/>
                    <a:pt x="11576" y="12772"/>
                  </a:cubicBezTo>
                  <a:lnTo>
                    <a:pt x="11576" y="12812"/>
                  </a:lnTo>
                  <a:lnTo>
                    <a:pt x="11576" y="12812"/>
                  </a:lnTo>
                  <a:lnTo>
                    <a:pt x="11627" y="12812"/>
                  </a:lnTo>
                  <a:lnTo>
                    <a:pt x="11627" y="12853"/>
                  </a:lnTo>
                  <a:lnTo>
                    <a:pt x="11576" y="12853"/>
                  </a:lnTo>
                  <a:lnTo>
                    <a:pt x="11576" y="12853"/>
                  </a:lnTo>
                  <a:lnTo>
                    <a:pt x="11576" y="12812"/>
                  </a:lnTo>
                  <a:cubicBezTo>
                    <a:pt x="11535" y="12812"/>
                    <a:pt x="11535" y="12853"/>
                    <a:pt x="11494" y="12853"/>
                  </a:cubicBezTo>
                  <a:lnTo>
                    <a:pt x="11454" y="12812"/>
                  </a:lnTo>
                  <a:lnTo>
                    <a:pt x="11413" y="12772"/>
                  </a:lnTo>
                  <a:cubicBezTo>
                    <a:pt x="11372" y="12772"/>
                    <a:pt x="11372" y="12720"/>
                    <a:pt x="11321" y="12720"/>
                  </a:cubicBezTo>
                  <a:lnTo>
                    <a:pt x="11280" y="12720"/>
                  </a:lnTo>
                  <a:lnTo>
                    <a:pt x="11280" y="12720"/>
                  </a:lnTo>
                  <a:lnTo>
                    <a:pt x="11321" y="12772"/>
                  </a:lnTo>
                  <a:lnTo>
                    <a:pt x="11321" y="12772"/>
                  </a:lnTo>
                  <a:lnTo>
                    <a:pt x="11239" y="12772"/>
                  </a:lnTo>
                  <a:cubicBezTo>
                    <a:pt x="11157" y="12772"/>
                    <a:pt x="11065" y="12720"/>
                    <a:pt x="11024" y="12772"/>
                  </a:cubicBezTo>
                  <a:lnTo>
                    <a:pt x="10902" y="12772"/>
                  </a:lnTo>
                  <a:lnTo>
                    <a:pt x="10902" y="12720"/>
                  </a:lnTo>
                  <a:lnTo>
                    <a:pt x="10861" y="12772"/>
                  </a:lnTo>
                  <a:cubicBezTo>
                    <a:pt x="10902" y="12772"/>
                    <a:pt x="10902" y="12812"/>
                    <a:pt x="10902" y="12812"/>
                  </a:cubicBezTo>
                  <a:cubicBezTo>
                    <a:pt x="10861" y="12853"/>
                    <a:pt x="10810" y="12894"/>
                    <a:pt x="10728" y="12935"/>
                  </a:cubicBezTo>
                  <a:lnTo>
                    <a:pt x="10687" y="12935"/>
                  </a:lnTo>
                  <a:cubicBezTo>
                    <a:pt x="10646" y="12935"/>
                    <a:pt x="10646" y="12894"/>
                    <a:pt x="10606" y="12935"/>
                  </a:cubicBezTo>
                  <a:lnTo>
                    <a:pt x="10646" y="12935"/>
                  </a:lnTo>
                  <a:cubicBezTo>
                    <a:pt x="10606" y="13027"/>
                    <a:pt x="10554" y="12976"/>
                    <a:pt x="10514" y="13027"/>
                  </a:cubicBezTo>
                  <a:lnTo>
                    <a:pt x="10514" y="13027"/>
                  </a:lnTo>
                  <a:lnTo>
                    <a:pt x="10554" y="13068"/>
                  </a:lnTo>
                  <a:lnTo>
                    <a:pt x="10554" y="13068"/>
                  </a:lnTo>
                  <a:cubicBezTo>
                    <a:pt x="10514" y="13109"/>
                    <a:pt x="10514" y="13109"/>
                    <a:pt x="10473" y="13150"/>
                  </a:cubicBezTo>
                  <a:cubicBezTo>
                    <a:pt x="10473" y="13231"/>
                    <a:pt x="10554" y="13282"/>
                    <a:pt x="10514" y="13364"/>
                  </a:cubicBezTo>
                  <a:cubicBezTo>
                    <a:pt x="10514" y="13405"/>
                    <a:pt x="10473" y="13446"/>
                    <a:pt x="10473" y="13487"/>
                  </a:cubicBezTo>
                  <a:cubicBezTo>
                    <a:pt x="10432" y="13538"/>
                    <a:pt x="10432" y="13579"/>
                    <a:pt x="10432" y="13620"/>
                  </a:cubicBezTo>
                  <a:cubicBezTo>
                    <a:pt x="10391" y="13742"/>
                    <a:pt x="10432" y="13998"/>
                    <a:pt x="10473" y="14090"/>
                  </a:cubicBezTo>
                  <a:cubicBezTo>
                    <a:pt x="10514" y="14171"/>
                    <a:pt x="10554" y="14212"/>
                    <a:pt x="10606" y="14304"/>
                  </a:cubicBezTo>
                  <a:cubicBezTo>
                    <a:pt x="10646" y="14345"/>
                    <a:pt x="10687" y="14427"/>
                    <a:pt x="10728" y="14468"/>
                  </a:cubicBezTo>
                  <a:lnTo>
                    <a:pt x="10728" y="14468"/>
                  </a:lnTo>
                  <a:lnTo>
                    <a:pt x="10861" y="14468"/>
                  </a:lnTo>
                  <a:cubicBezTo>
                    <a:pt x="10861" y="14508"/>
                    <a:pt x="10902" y="14560"/>
                    <a:pt x="10943" y="14560"/>
                  </a:cubicBezTo>
                  <a:cubicBezTo>
                    <a:pt x="11024" y="14560"/>
                    <a:pt x="11198" y="14468"/>
                    <a:pt x="11280" y="14468"/>
                  </a:cubicBezTo>
                  <a:lnTo>
                    <a:pt x="11280" y="14508"/>
                  </a:lnTo>
                  <a:lnTo>
                    <a:pt x="11321" y="14508"/>
                  </a:lnTo>
                  <a:lnTo>
                    <a:pt x="11372" y="14508"/>
                  </a:lnTo>
                  <a:cubicBezTo>
                    <a:pt x="11372" y="14468"/>
                    <a:pt x="11372" y="14468"/>
                    <a:pt x="11321" y="14468"/>
                  </a:cubicBezTo>
                  <a:lnTo>
                    <a:pt x="11321" y="14468"/>
                  </a:lnTo>
                  <a:cubicBezTo>
                    <a:pt x="11372" y="14427"/>
                    <a:pt x="11454" y="14427"/>
                    <a:pt x="11454" y="14386"/>
                  </a:cubicBezTo>
                  <a:lnTo>
                    <a:pt x="11454" y="14304"/>
                  </a:lnTo>
                  <a:lnTo>
                    <a:pt x="11494" y="14304"/>
                  </a:lnTo>
                  <a:lnTo>
                    <a:pt x="11494" y="14212"/>
                  </a:lnTo>
                  <a:lnTo>
                    <a:pt x="11494" y="14130"/>
                  </a:lnTo>
                  <a:cubicBezTo>
                    <a:pt x="11668" y="14090"/>
                    <a:pt x="11924" y="13998"/>
                    <a:pt x="12046" y="14090"/>
                  </a:cubicBezTo>
                  <a:lnTo>
                    <a:pt x="12046" y="14130"/>
                  </a:lnTo>
                  <a:lnTo>
                    <a:pt x="11964" y="14212"/>
                  </a:lnTo>
                  <a:lnTo>
                    <a:pt x="11924" y="14345"/>
                  </a:lnTo>
                  <a:lnTo>
                    <a:pt x="11924" y="14345"/>
                  </a:lnTo>
                  <a:lnTo>
                    <a:pt x="11924" y="14345"/>
                  </a:lnTo>
                  <a:lnTo>
                    <a:pt x="11924" y="14508"/>
                  </a:lnTo>
                  <a:lnTo>
                    <a:pt x="11924" y="14508"/>
                  </a:lnTo>
                  <a:cubicBezTo>
                    <a:pt x="11883" y="14508"/>
                    <a:pt x="11883" y="14468"/>
                    <a:pt x="11883" y="14468"/>
                  </a:cubicBezTo>
                  <a:lnTo>
                    <a:pt x="11832" y="14468"/>
                  </a:lnTo>
                  <a:lnTo>
                    <a:pt x="11832" y="14468"/>
                  </a:lnTo>
                  <a:lnTo>
                    <a:pt x="11832" y="14560"/>
                  </a:lnTo>
                  <a:lnTo>
                    <a:pt x="11883" y="14508"/>
                  </a:lnTo>
                  <a:lnTo>
                    <a:pt x="11883" y="14560"/>
                  </a:lnTo>
                  <a:cubicBezTo>
                    <a:pt x="11832" y="14641"/>
                    <a:pt x="11883" y="14723"/>
                    <a:pt x="11832" y="14815"/>
                  </a:cubicBezTo>
                  <a:cubicBezTo>
                    <a:pt x="11791" y="14856"/>
                    <a:pt x="11750" y="14856"/>
                    <a:pt x="11750" y="14897"/>
                  </a:cubicBezTo>
                  <a:lnTo>
                    <a:pt x="11791" y="14938"/>
                  </a:lnTo>
                  <a:lnTo>
                    <a:pt x="11791" y="14938"/>
                  </a:lnTo>
                  <a:lnTo>
                    <a:pt x="11791" y="14897"/>
                  </a:lnTo>
                  <a:cubicBezTo>
                    <a:pt x="11832" y="14897"/>
                    <a:pt x="11832" y="14938"/>
                    <a:pt x="11883" y="14938"/>
                  </a:cubicBezTo>
                  <a:cubicBezTo>
                    <a:pt x="11924" y="14897"/>
                    <a:pt x="11964" y="14897"/>
                    <a:pt x="12005" y="14938"/>
                  </a:cubicBezTo>
                  <a:lnTo>
                    <a:pt x="12138" y="14938"/>
                  </a:lnTo>
                  <a:cubicBezTo>
                    <a:pt x="12179" y="14897"/>
                    <a:pt x="12179" y="14897"/>
                    <a:pt x="12220" y="14897"/>
                  </a:cubicBezTo>
                  <a:lnTo>
                    <a:pt x="12220" y="14897"/>
                  </a:lnTo>
                  <a:lnTo>
                    <a:pt x="12393" y="14897"/>
                  </a:lnTo>
                  <a:cubicBezTo>
                    <a:pt x="12434" y="14897"/>
                    <a:pt x="12434" y="14938"/>
                    <a:pt x="12434" y="14938"/>
                  </a:cubicBezTo>
                  <a:cubicBezTo>
                    <a:pt x="12434" y="14978"/>
                    <a:pt x="12434" y="14978"/>
                    <a:pt x="12475" y="14978"/>
                  </a:cubicBezTo>
                  <a:cubicBezTo>
                    <a:pt x="12475" y="14978"/>
                    <a:pt x="12516" y="15019"/>
                    <a:pt x="12557" y="15019"/>
                  </a:cubicBezTo>
                  <a:cubicBezTo>
                    <a:pt x="12557" y="15070"/>
                    <a:pt x="12598" y="15152"/>
                    <a:pt x="12557" y="15193"/>
                  </a:cubicBezTo>
                  <a:cubicBezTo>
                    <a:pt x="12557" y="15193"/>
                    <a:pt x="12557" y="15234"/>
                    <a:pt x="12516" y="15234"/>
                  </a:cubicBezTo>
                  <a:lnTo>
                    <a:pt x="12516" y="15448"/>
                  </a:lnTo>
                  <a:cubicBezTo>
                    <a:pt x="12516" y="15489"/>
                    <a:pt x="12475" y="15581"/>
                    <a:pt x="12475" y="15622"/>
                  </a:cubicBezTo>
                  <a:cubicBezTo>
                    <a:pt x="12516" y="15704"/>
                    <a:pt x="12649" y="15837"/>
                    <a:pt x="12731" y="15878"/>
                  </a:cubicBezTo>
                  <a:lnTo>
                    <a:pt x="12731" y="15959"/>
                  </a:lnTo>
                  <a:lnTo>
                    <a:pt x="12812" y="15959"/>
                  </a:lnTo>
                  <a:lnTo>
                    <a:pt x="12853" y="15959"/>
                  </a:lnTo>
                  <a:cubicBezTo>
                    <a:pt x="12945" y="15959"/>
                    <a:pt x="12945" y="15918"/>
                    <a:pt x="13027" y="15918"/>
                  </a:cubicBezTo>
                  <a:lnTo>
                    <a:pt x="13068" y="15918"/>
                  </a:lnTo>
                  <a:cubicBezTo>
                    <a:pt x="13068" y="15878"/>
                    <a:pt x="13109" y="15878"/>
                    <a:pt x="13160" y="15878"/>
                  </a:cubicBezTo>
                  <a:cubicBezTo>
                    <a:pt x="13160" y="15837"/>
                    <a:pt x="13201" y="15878"/>
                    <a:pt x="13242" y="15878"/>
                  </a:cubicBezTo>
                  <a:lnTo>
                    <a:pt x="13282" y="15878"/>
                  </a:lnTo>
                  <a:lnTo>
                    <a:pt x="13323" y="15878"/>
                  </a:lnTo>
                  <a:cubicBezTo>
                    <a:pt x="13415" y="15918"/>
                    <a:pt x="13456" y="16000"/>
                    <a:pt x="13497" y="16092"/>
                  </a:cubicBezTo>
                  <a:cubicBezTo>
                    <a:pt x="13456" y="16133"/>
                    <a:pt x="13456" y="16133"/>
                    <a:pt x="13456" y="16174"/>
                  </a:cubicBezTo>
                  <a:lnTo>
                    <a:pt x="13415" y="16174"/>
                  </a:lnTo>
                  <a:lnTo>
                    <a:pt x="13415" y="16133"/>
                  </a:lnTo>
                  <a:lnTo>
                    <a:pt x="13415" y="16174"/>
                  </a:lnTo>
                  <a:lnTo>
                    <a:pt x="13456" y="16174"/>
                  </a:lnTo>
                  <a:cubicBezTo>
                    <a:pt x="13497" y="16133"/>
                    <a:pt x="13497" y="16041"/>
                    <a:pt x="13579" y="16092"/>
                  </a:cubicBezTo>
                  <a:cubicBezTo>
                    <a:pt x="13620" y="16092"/>
                    <a:pt x="13620" y="16092"/>
                    <a:pt x="13671" y="16133"/>
                  </a:cubicBezTo>
                  <a:lnTo>
                    <a:pt x="13620" y="16174"/>
                  </a:lnTo>
                  <a:cubicBezTo>
                    <a:pt x="13579" y="16174"/>
                    <a:pt x="13538" y="16174"/>
                    <a:pt x="13497" y="16215"/>
                  </a:cubicBezTo>
                  <a:cubicBezTo>
                    <a:pt x="13538" y="16256"/>
                    <a:pt x="13538" y="16256"/>
                    <a:pt x="13538" y="16347"/>
                  </a:cubicBezTo>
                  <a:cubicBezTo>
                    <a:pt x="13538" y="16347"/>
                    <a:pt x="13497" y="16388"/>
                    <a:pt x="13497" y="16470"/>
                  </a:cubicBezTo>
                  <a:cubicBezTo>
                    <a:pt x="13538" y="16470"/>
                    <a:pt x="13538" y="16552"/>
                    <a:pt x="13579" y="16552"/>
                  </a:cubicBezTo>
                  <a:cubicBezTo>
                    <a:pt x="13579" y="16552"/>
                    <a:pt x="13620" y="16552"/>
                    <a:pt x="13671" y="16511"/>
                  </a:cubicBezTo>
                  <a:cubicBezTo>
                    <a:pt x="13671" y="16470"/>
                    <a:pt x="13579" y="16347"/>
                    <a:pt x="13579" y="16347"/>
                  </a:cubicBezTo>
                  <a:lnTo>
                    <a:pt x="13579" y="16296"/>
                  </a:lnTo>
                  <a:lnTo>
                    <a:pt x="13579" y="16296"/>
                  </a:lnTo>
                  <a:cubicBezTo>
                    <a:pt x="13620" y="16296"/>
                    <a:pt x="13834" y="16215"/>
                    <a:pt x="13834" y="16174"/>
                  </a:cubicBezTo>
                  <a:lnTo>
                    <a:pt x="13834" y="16174"/>
                  </a:lnTo>
                  <a:lnTo>
                    <a:pt x="13793" y="16174"/>
                  </a:lnTo>
                  <a:lnTo>
                    <a:pt x="13752" y="16133"/>
                  </a:lnTo>
                  <a:cubicBezTo>
                    <a:pt x="13752" y="16133"/>
                    <a:pt x="13793" y="16092"/>
                    <a:pt x="13834" y="16092"/>
                  </a:cubicBezTo>
                  <a:cubicBezTo>
                    <a:pt x="13834" y="16133"/>
                    <a:pt x="13834" y="16174"/>
                    <a:pt x="13875" y="16215"/>
                  </a:cubicBezTo>
                  <a:cubicBezTo>
                    <a:pt x="13967" y="16215"/>
                    <a:pt x="14008" y="16215"/>
                    <a:pt x="14049" y="16296"/>
                  </a:cubicBezTo>
                  <a:cubicBezTo>
                    <a:pt x="14049" y="16296"/>
                    <a:pt x="14049" y="16347"/>
                    <a:pt x="14090" y="16347"/>
                  </a:cubicBezTo>
                  <a:cubicBezTo>
                    <a:pt x="14130" y="16388"/>
                    <a:pt x="14181" y="16347"/>
                    <a:pt x="14222" y="16347"/>
                  </a:cubicBezTo>
                  <a:lnTo>
                    <a:pt x="14345" y="16347"/>
                  </a:lnTo>
                  <a:cubicBezTo>
                    <a:pt x="14437" y="16347"/>
                    <a:pt x="14437" y="16429"/>
                    <a:pt x="14600" y="16429"/>
                  </a:cubicBezTo>
                  <a:cubicBezTo>
                    <a:pt x="14641" y="16388"/>
                    <a:pt x="14641" y="16347"/>
                    <a:pt x="14692" y="16347"/>
                  </a:cubicBezTo>
                  <a:cubicBezTo>
                    <a:pt x="14733" y="16296"/>
                    <a:pt x="14897" y="16296"/>
                    <a:pt x="14948" y="16347"/>
                  </a:cubicBezTo>
                  <a:lnTo>
                    <a:pt x="14989" y="16347"/>
                  </a:lnTo>
                  <a:lnTo>
                    <a:pt x="14948" y="16347"/>
                  </a:lnTo>
                  <a:lnTo>
                    <a:pt x="14948" y="16347"/>
                  </a:lnTo>
                  <a:lnTo>
                    <a:pt x="14856" y="16347"/>
                  </a:lnTo>
                  <a:lnTo>
                    <a:pt x="14856" y="16388"/>
                  </a:lnTo>
                  <a:cubicBezTo>
                    <a:pt x="14897" y="16388"/>
                    <a:pt x="14948" y="16429"/>
                    <a:pt x="14948" y="16470"/>
                  </a:cubicBezTo>
                  <a:lnTo>
                    <a:pt x="14948" y="16470"/>
                  </a:lnTo>
                  <a:cubicBezTo>
                    <a:pt x="14948" y="16470"/>
                    <a:pt x="14948" y="16429"/>
                    <a:pt x="14989" y="16429"/>
                  </a:cubicBezTo>
                  <a:cubicBezTo>
                    <a:pt x="14989" y="16429"/>
                    <a:pt x="15029" y="16429"/>
                    <a:pt x="15070" y="16470"/>
                  </a:cubicBezTo>
                  <a:lnTo>
                    <a:pt x="15070" y="16470"/>
                  </a:lnTo>
                  <a:cubicBezTo>
                    <a:pt x="15111" y="16511"/>
                    <a:pt x="15152" y="16511"/>
                    <a:pt x="15152" y="16511"/>
                  </a:cubicBezTo>
                  <a:lnTo>
                    <a:pt x="15152" y="16511"/>
                  </a:lnTo>
                  <a:cubicBezTo>
                    <a:pt x="15111" y="16552"/>
                    <a:pt x="15111" y="16603"/>
                    <a:pt x="15029" y="16644"/>
                  </a:cubicBezTo>
                  <a:lnTo>
                    <a:pt x="15029" y="16644"/>
                  </a:lnTo>
                  <a:lnTo>
                    <a:pt x="15111" y="16644"/>
                  </a:lnTo>
                  <a:lnTo>
                    <a:pt x="15244" y="16644"/>
                  </a:lnTo>
                  <a:cubicBezTo>
                    <a:pt x="15326" y="16685"/>
                    <a:pt x="15459" y="16726"/>
                    <a:pt x="15499" y="16807"/>
                  </a:cubicBezTo>
                  <a:lnTo>
                    <a:pt x="15499" y="16940"/>
                  </a:lnTo>
                  <a:lnTo>
                    <a:pt x="15499" y="16940"/>
                  </a:lnTo>
                  <a:lnTo>
                    <a:pt x="15540" y="16899"/>
                  </a:lnTo>
                  <a:cubicBezTo>
                    <a:pt x="15622" y="16899"/>
                    <a:pt x="15714" y="16981"/>
                    <a:pt x="15714" y="17063"/>
                  </a:cubicBezTo>
                  <a:lnTo>
                    <a:pt x="15755" y="17022"/>
                  </a:lnTo>
                  <a:lnTo>
                    <a:pt x="15755" y="17022"/>
                  </a:lnTo>
                  <a:cubicBezTo>
                    <a:pt x="15796" y="17022"/>
                    <a:pt x="15837" y="17063"/>
                    <a:pt x="15877" y="17063"/>
                  </a:cubicBezTo>
                  <a:cubicBezTo>
                    <a:pt x="15877" y="17063"/>
                    <a:pt x="15877" y="17022"/>
                    <a:pt x="15918" y="17022"/>
                  </a:cubicBezTo>
                  <a:cubicBezTo>
                    <a:pt x="15969" y="17022"/>
                    <a:pt x="16092" y="17022"/>
                    <a:pt x="16133" y="17063"/>
                  </a:cubicBezTo>
                  <a:cubicBezTo>
                    <a:pt x="16225" y="17063"/>
                    <a:pt x="16266" y="17114"/>
                    <a:pt x="16307" y="17114"/>
                  </a:cubicBezTo>
                  <a:cubicBezTo>
                    <a:pt x="16347" y="17155"/>
                    <a:pt x="16521" y="17277"/>
                    <a:pt x="16521" y="17277"/>
                  </a:cubicBezTo>
                  <a:lnTo>
                    <a:pt x="16562" y="17277"/>
                  </a:lnTo>
                  <a:lnTo>
                    <a:pt x="16562" y="17277"/>
                  </a:lnTo>
                  <a:cubicBezTo>
                    <a:pt x="16603" y="17277"/>
                    <a:pt x="16603" y="17318"/>
                    <a:pt x="16603" y="17369"/>
                  </a:cubicBezTo>
                  <a:cubicBezTo>
                    <a:pt x="16644" y="17492"/>
                    <a:pt x="16644" y="17665"/>
                    <a:pt x="16777" y="17665"/>
                  </a:cubicBezTo>
                  <a:lnTo>
                    <a:pt x="16777" y="17747"/>
                  </a:lnTo>
                  <a:cubicBezTo>
                    <a:pt x="16736" y="17788"/>
                    <a:pt x="16736" y="17829"/>
                    <a:pt x="16685" y="17880"/>
                  </a:cubicBezTo>
                  <a:cubicBezTo>
                    <a:pt x="16644" y="17921"/>
                    <a:pt x="16562" y="17962"/>
                    <a:pt x="16521" y="18003"/>
                  </a:cubicBezTo>
                  <a:cubicBezTo>
                    <a:pt x="16521" y="18044"/>
                    <a:pt x="16521" y="18084"/>
                    <a:pt x="16429" y="18135"/>
                  </a:cubicBezTo>
                  <a:lnTo>
                    <a:pt x="16480" y="18135"/>
                  </a:lnTo>
                  <a:cubicBezTo>
                    <a:pt x="16521" y="18176"/>
                    <a:pt x="16562" y="18084"/>
                    <a:pt x="16644" y="18084"/>
                  </a:cubicBezTo>
                  <a:cubicBezTo>
                    <a:pt x="16644" y="18135"/>
                    <a:pt x="16644" y="18176"/>
                    <a:pt x="16685" y="18217"/>
                  </a:cubicBezTo>
                  <a:cubicBezTo>
                    <a:pt x="16736" y="18217"/>
                    <a:pt x="16817" y="18217"/>
                    <a:pt x="16858" y="18176"/>
                  </a:cubicBezTo>
                  <a:lnTo>
                    <a:pt x="16858" y="18258"/>
                  </a:lnTo>
                  <a:lnTo>
                    <a:pt x="16858" y="18258"/>
                  </a:lnTo>
                  <a:cubicBezTo>
                    <a:pt x="16899" y="18217"/>
                    <a:pt x="16991" y="18176"/>
                    <a:pt x="16991" y="18135"/>
                  </a:cubicBezTo>
                  <a:cubicBezTo>
                    <a:pt x="17032" y="18084"/>
                    <a:pt x="17032" y="18044"/>
                    <a:pt x="17073" y="18044"/>
                  </a:cubicBezTo>
                  <a:cubicBezTo>
                    <a:pt x="17114" y="18044"/>
                    <a:pt x="17155" y="18044"/>
                    <a:pt x="17155" y="18003"/>
                  </a:cubicBezTo>
                  <a:cubicBezTo>
                    <a:pt x="17195" y="18044"/>
                    <a:pt x="17247" y="18044"/>
                    <a:pt x="17247" y="18084"/>
                  </a:cubicBezTo>
                  <a:cubicBezTo>
                    <a:pt x="17328" y="18084"/>
                    <a:pt x="17410" y="18084"/>
                    <a:pt x="17451" y="18176"/>
                  </a:cubicBezTo>
                  <a:lnTo>
                    <a:pt x="17451" y="18176"/>
                  </a:lnTo>
                  <a:lnTo>
                    <a:pt x="17502" y="18176"/>
                  </a:lnTo>
                  <a:cubicBezTo>
                    <a:pt x="17543" y="18176"/>
                    <a:pt x="17584" y="18217"/>
                    <a:pt x="17584" y="18258"/>
                  </a:cubicBezTo>
                  <a:cubicBezTo>
                    <a:pt x="17584" y="18299"/>
                    <a:pt x="17543" y="18299"/>
                    <a:pt x="17584" y="18391"/>
                  </a:cubicBezTo>
                  <a:cubicBezTo>
                    <a:pt x="17625" y="18340"/>
                    <a:pt x="17665" y="18299"/>
                    <a:pt x="17757" y="18258"/>
                  </a:cubicBezTo>
                  <a:cubicBezTo>
                    <a:pt x="17839" y="18258"/>
                    <a:pt x="17880" y="18340"/>
                    <a:pt x="17921" y="18340"/>
                  </a:cubicBezTo>
                  <a:lnTo>
                    <a:pt x="18054" y="18340"/>
                  </a:lnTo>
                  <a:cubicBezTo>
                    <a:pt x="18095" y="18391"/>
                    <a:pt x="18135" y="18340"/>
                    <a:pt x="18176" y="18340"/>
                  </a:cubicBezTo>
                  <a:cubicBezTo>
                    <a:pt x="18176" y="18340"/>
                    <a:pt x="18217" y="18340"/>
                    <a:pt x="18309" y="18391"/>
                  </a:cubicBezTo>
                  <a:cubicBezTo>
                    <a:pt x="18432" y="18432"/>
                    <a:pt x="18524" y="18554"/>
                    <a:pt x="18646" y="18646"/>
                  </a:cubicBezTo>
                  <a:cubicBezTo>
                    <a:pt x="18728" y="18687"/>
                    <a:pt x="18820" y="18687"/>
                    <a:pt x="18902" y="18687"/>
                  </a:cubicBezTo>
                  <a:cubicBezTo>
                    <a:pt x="18943" y="18687"/>
                    <a:pt x="19035" y="18983"/>
                    <a:pt x="18983" y="19065"/>
                  </a:cubicBezTo>
                  <a:cubicBezTo>
                    <a:pt x="18943" y="19280"/>
                    <a:pt x="18861" y="19413"/>
                    <a:pt x="18728" y="19494"/>
                  </a:cubicBezTo>
                  <a:cubicBezTo>
                    <a:pt x="18687" y="19535"/>
                    <a:pt x="18687" y="19535"/>
                    <a:pt x="18646" y="19535"/>
                  </a:cubicBezTo>
                  <a:lnTo>
                    <a:pt x="18646" y="19617"/>
                  </a:lnTo>
                  <a:cubicBezTo>
                    <a:pt x="18605" y="19709"/>
                    <a:pt x="18565" y="19831"/>
                    <a:pt x="18473" y="19872"/>
                  </a:cubicBezTo>
                  <a:lnTo>
                    <a:pt x="18473" y="19872"/>
                  </a:lnTo>
                  <a:cubicBezTo>
                    <a:pt x="18473" y="19831"/>
                    <a:pt x="18473" y="19831"/>
                    <a:pt x="18432" y="19791"/>
                  </a:cubicBezTo>
                  <a:lnTo>
                    <a:pt x="18432" y="19791"/>
                  </a:lnTo>
                  <a:cubicBezTo>
                    <a:pt x="18432" y="19872"/>
                    <a:pt x="18391" y="19964"/>
                    <a:pt x="18391" y="20046"/>
                  </a:cubicBezTo>
                  <a:lnTo>
                    <a:pt x="18391" y="20301"/>
                  </a:lnTo>
                  <a:cubicBezTo>
                    <a:pt x="18432" y="20342"/>
                    <a:pt x="18391" y="20434"/>
                    <a:pt x="18350" y="20475"/>
                  </a:cubicBezTo>
                  <a:cubicBezTo>
                    <a:pt x="18350" y="20516"/>
                    <a:pt x="18391" y="20557"/>
                    <a:pt x="18391" y="20598"/>
                  </a:cubicBezTo>
                  <a:cubicBezTo>
                    <a:pt x="18309" y="20598"/>
                    <a:pt x="18268" y="20690"/>
                    <a:pt x="18268" y="20771"/>
                  </a:cubicBezTo>
                  <a:cubicBezTo>
                    <a:pt x="18268" y="20771"/>
                    <a:pt x="18309" y="20812"/>
                    <a:pt x="18309" y="20853"/>
                  </a:cubicBezTo>
                  <a:cubicBezTo>
                    <a:pt x="18268" y="20894"/>
                    <a:pt x="18268" y="20894"/>
                    <a:pt x="18217" y="20894"/>
                  </a:cubicBezTo>
                  <a:cubicBezTo>
                    <a:pt x="18217" y="20945"/>
                    <a:pt x="18176" y="20986"/>
                    <a:pt x="18176" y="21027"/>
                  </a:cubicBezTo>
                  <a:cubicBezTo>
                    <a:pt x="18135" y="21068"/>
                    <a:pt x="18095" y="21109"/>
                    <a:pt x="18095" y="21149"/>
                  </a:cubicBezTo>
                  <a:lnTo>
                    <a:pt x="18095" y="21241"/>
                  </a:lnTo>
                  <a:cubicBezTo>
                    <a:pt x="18013" y="21241"/>
                    <a:pt x="17962" y="21282"/>
                    <a:pt x="17962" y="21364"/>
                  </a:cubicBezTo>
                  <a:cubicBezTo>
                    <a:pt x="17880" y="21364"/>
                    <a:pt x="17798" y="21405"/>
                    <a:pt x="17706" y="21405"/>
                  </a:cubicBezTo>
                  <a:cubicBezTo>
                    <a:pt x="17665" y="21364"/>
                    <a:pt x="17625" y="21364"/>
                    <a:pt x="17584" y="21364"/>
                  </a:cubicBezTo>
                  <a:cubicBezTo>
                    <a:pt x="17543" y="21456"/>
                    <a:pt x="17543" y="21456"/>
                    <a:pt x="17502" y="21456"/>
                  </a:cubicBezTo>
                  <a:cubicBezTo>
                    <a:pt x="17451" y="21497"/>
                    <a:pt x="17451" y="21497"/>
                    <a:pt x="17451" y="21538"/>
                  </a:cubicBezTo>
                  <a:cubicBezTo>
                    <a:pt x="17410" y="21497"/>
                    <a:pt x="17410" y="21497"/>
                    <a:pt x="17369" y="21497"/>
                  </a:cubicBezTo>
                  <a:cubicBezTo>
                    <a:pt x="17328" y="21497"/>
                    <a:pt x="17114" y="21660"/>
                    <a:pt x="17073" y="21711"/>
                  </a:cubicBezTo>
                  <a:cubicBezTo>
                    <a:pt x="17032" y="21752"/>
                    <a:pt x="17032" y="21793"/>
                    <a:pt x="16940" y="21752"/>
                  </a:cubicBezTo>
                  <a:lnTo>
                    <a:pt x="16940" y="21793"/>
                  </a:lnTo>
                  <a:cubicBezTo>
                    <a:pt x="17032" y="21793"/>
                    <a:pt x="16991" y="21875"/>
                    <a:pt x="16940" y="21916"/>
                  </a:cubicBezTo>
                  <a:cubicBezTo>
                    <a:pt x="16940" y="21967"/>
                    <a:pt x="16991" y="21967"/>
                    <a:pt x="16991" y="22008"/>
                  </a:cubicBezTo>
                  <a:cubicBezTo>
                    <a:pt x="17032" y="22263"/>
                    <a:pt x="16858" y="22304"/>
                    <a:pt x="16777" y="22427"/>
                  </a:cubicBezTo>
                  <a:cubicBezTo>
                    <a:pt x="16777" y="22478"/>
                    <a:pt x="16736" y="22559"/>
                    <a:pt x="16685" y="22600"/>
                  </a:cubicBezTo>
                  <a:cubicBezTo>
                    <a:pt x="16685" y="22682"/>
                    <a:pt x="16603" y="22733"/>
                    <a:pt x="16562" y="22815"/>
                  </a:cubicBezTo>
                  <a:cubicBezTo>
                    <a:pt x="16562" y="22682"/>
                    <a:pt x="16685" y="22641"/>
                    <a:pt x="16685" y="22559"/>
                  </a:cubicBezTo>
                  <a:lnTo>
                    <a:pt x="16685" y="22559"/>
                  </a:lnTo>
                  <a:lnTo>
                    <a:pt x="16603" y="22559"/>
                  </a:lnTo>
                  <a:lnTo>
                    <a:pt x="16603" y="22559"/>
                  </a:lnTo>
                  <a:cubicBezTo>
                    <a:pt x="16562" y="22600"/>
                    <a:pt x="16562" y="22641"/>
                    <a:pt x="16562" y="22682"/>
                  </a:cubicBezTo>
                  <a:cubicBezTo>
                    <a:pt x="16521" y="22682"/>
                    <a:pt x="16480" y="22733"/>
                    <a:pt x="16480" y="22774"/>
                  </a:cubicBezTo>
                  <a:cubicBezTo>
                    <a:pt x="16429" y="22815"/>
                    <a:pt x="16429" y="22897"/>
                    <a:pt x="16429" y="22937"/>
                  </a:cubicBezTo>
                  <a:cubicBezTo>
                    <a:pt x="16388" y="23029"/>
                    <a:pt x="16307" y="23070"/>
                    <a:pt x="16266" y="23152"/>
                  </a:cubicBezTo>
                  <a:cubicBezTo>
                    <a:pt x="16225" y="23193"/>
                    <a:pt x="16174" y="23285"/>
                    <a:pt x="16092" y="23326"/>
                  </a:cubicBezTo>
                  <a:cubicBezTo>
                    <a:pt x="16051" y="23326"/>
                    <a:pt x="16051" y="23326"/>
                    <a:pt x="16010" y="23285"/>
                  </a:cubicBezTo>
                  <a:lnTo>
                    <a:pt x="15969" y="23285"/>
                  </a:lnTo>
                  <a:cubicBezTo>
                    <a:pt x="15918" y="23285"/>
                    <a:pt x="15877" y="23326"/>
                    <a:pt x="15837" y="23326"/>
                  </a:cubicBezTo>
                  <a:cubicBezTo>
                    <a:pt x="15755" y="23244"/>
                    <a:pt x="15714" y="23244"/>
                    <a:pt x="15622" y="23244"/>
                  </a:cubicBezTo>
                  <a:cubicBezTo>
                    <a:pt x="15581" y="23244"/>
                    <a:pt x="15581" y="23193"/>
                    <a:pt x="15540" y="23193"/>
                  </a:cubicBezTo>
                  <a:lnTo>
                    <a:pt x="15499" y="23244"/>
                  </a:lnTo>
                  <a:lnTo>
                    <a:pt x="15499" y="23244"/>
                  </a:lnTo>
                  <a:cubicBezTo>
                    <a:pt x="15540" y="23326"/>
                    <a:pt x="15663" y="23326"/>
                    <a:pt x="15714" y="23407"/>
                  </a:cubicBezTo>
                  <a:lnTo>
                    <a:pt x="15663" y="23448"/>
                  </a:lnTo>
                  <a:cubicBezTo>
                    <a:pt x="15663" y="23540"/>
                    <a:pt x="15714" y="23540"/>
                    <a:pt x="15755" y="23581"/>
                  </a:cubicBezTo>
                  <a:cubicBezTo>
                    <a:pt x="15755" y="23622"/>
                    <a:pt x="15796" y="23622"/>
                    <a:pt x="15755" y="23663"/>
                  </a:cubicBezTo>
                  <a:cubicBezTo>
                    <a:pt x="15755" y="23704"/>
                    <a:pt x="15714" y="23755"/>
                    <a:pt x="15663" y="23796"/>
                  </a:cubicBezTo>
                  <a:cubicBezTo>
                    <a:pt x="15663" y="23796"/>
                    <a:pt x="15663" y="23837"/>
                    <a:pt x="15622" y="23877"/>
                  </a:cubicBezTo>
                  <a:cubicBezTo>
                    <a:pt x="15581" y="23959"/>
                    <a:pt x="15408" y="23959"/>
                    <a:pt x="15285" y="24010"/>
                  </a:cubicBezTo>
                  <a:lnTo>
                    <a:pt x="15029" y="24010"/>
                  </a:lnTo>
                  <a:cubicBezTo>
                    <a:pt x="14989" y="24010"/>
                    <a:pt x="14948" y="23959"/>
                    <a:pt x="14948" y="24010"/>
                  </a:cubicBezTo>
                  <a:cubicBezTo>
                    <a:pt x="14897" y="24051"/>
                    <a:pt x="14948" y="24092"/>
                    <a:pt x="14989" y="24092"/>
                  </a:cubicBezTo>
                  <a:cubicBezTo>
                    <a:pt x="14948" y="24133"/>
                    <a:pt x="14948" y="24174"/>
                    <a:pt x="14948" y="24215"/>
                  </a:cubicBezTo>
                  <a:cubicBezTo>
                    <a:pt x="14897" y="24266"/>
                    <a:pt x="14948" y="24266"/>
                    <a:pt x="14948" y="24307"/>
                  </a:cubicBezTo>
                  <a:cubicBezTo>
                    <a:pt x="14948" y="24347"/>
                    <a:pt x="14897" y="24347"/>
                    <a:pt x="14897" y="24347"/>
                  </a:cubicBezTo>
                  <a:cubicBezTo>
                    <a:pt x="14856" y="24388"/>
                    <a:pt x="14774" y="24388"/>
                    <a:pt x="14733" y="24388"/>
                  </a:cubicBezTo>
                  <a:cubicBezTo>
                    <a:pt x="14641" y="24347"/>
                    <a:pt x="14600" y="24307"/>
                    <a:pt x="14560" y="24307"/>
                  </a:cubicBezTo>
                  <a:lnTo>
                    <a:pt x="14519" y="24347"/>
                  </a:lnTo>
                  <a:cubicBezTo>
                    <a:pt x="14519" y="24388"/>
                    <a:pt x="14560" y="24429"/>
                    <a:pt x="14560" y="24470"/>
                  </a:cubicBezTo>
                  <a:lnTo>
                    <a:pt x="14560" y="24562"/>
                  </a:lnTo>
                  <a:cubicBezTo>
                    <a:pt x="14560" y="24562"/>
                    <a:pt x="14600" y="24644"/>
                    <a:pt x="14641" y="24603"/>
                  </a:cubicBezTo>
                  <a:lnTo>
                    <a:pt x="14692" y="24603"/>
                  </a:lnTo>
                  <a:lnTo>
                    <a:pt x="14641" y="24562"/>
                  </a:lnTo>
                  <a:lnTo>
                    <a:pt x="14733" y="24562"/>
                  </a:lnTo>
                  <a:lnTo>
                    <a:pt x="14733" y="24562"/>
                  </a:lnTo>
                  <a:cubicBezTo>
                    <a:pt x="14733" y="24603"/>
                    <a:pt x="14733" y="24603"/>
                    <a:pt x="14774" y="24644"/>
                  </a:cubicBezTo>
                  <a:lnTo>
                    <a:pt x="14733" y="24644"/>
                  </a:lnTo>
                  <a:cubicBezTo>
                    <a:pt x="14733" y="24685"/>
                    <a:pt x="14692" y="24685"/>
                    <a:pt x="14692" y="24685"/>
                  </a:cubicBezTo>
                  <a:lnTo>
                    <a:pt x="14641" y="24644"/>
                  </a:lnTo>
                  <a:cubicBezTo>
                    <a:pt x="14641" y="24644"/>
                    <a:pt x="14560" y="24644"/>
                    <a:pt x="14560" y="24685"/>
                  </a:cubicBezTo>
                  <a:lnTo>
                    <a:pt x="14560" y="24685"/>
                  </a:lnTo>
                  <a:lnTo>
                    <a:pt x="14641" y="24685"/>
                  </a:lnTo>
                  <a:lnTo>
                    <a:pt x="14641" y="24725"/>
                  </a:lnTo>
                  <a:cubicBezTo>
                    <a:pt x="14600" y="24725"/>
                    <a:pt x="14519" y="24777"/>
                    <a:pt x="14519" y="24817"/>
                  </a:cubicBezTo>
                  <a:cubicBezTo>
                    <a:pt x="14519" y="24899"/>
                    <a:pt x="14519" y="24940"/>
                    <a:pt x="14437" y="24981"/>
                  </a:cubicBezTo>
                  <a:cubicBezTo>
                    <a:pt x="14478" y="25032"/>
                    <a:pt x="14478" y="25032"/>
                    <a:pt x="14478" y="25073"/>
                  </a:cubicBezTo>
                  <a:lnTo>
                    <a:pt x="14345" y="25073"/>
                  </a:lnTo>
                  <a:cubicBezTo>
                    <a:pt x="14263" y="25114"/>
                    <a:pt x="14130" y="25236"/>
                    <a:pt x="14222" y="25328"/>
                  </a:cubicBezTo>
                  <a:cubicBezTo>
                    <a:pt x="14222" y="25410"/>
                    <a:pt x="14304" y="25451"/>
                    <a:pt x="14345" y="25451"/>
                  </a:cubicBezTo>
                  <a:cubicBezTo>
                    <a:pt x="14386" y="25451"/>
                    <a:pt x="14437" y="25451"/>
                    <a:pt x="14437" y="25492"/>
                  </a:cubicBezTo>
                  <a:cubicBezTo>
                    <a:pt x="14478" y="25665"/>
                    <a:pt x="14263" y="25706"/>
                    <a:pt x="14181" y="25798"/>
                  </a:cubicBezTo>
                  <a:cubicBezTo>
                    <a:pt x="14181" y="25798"/>
                    <a:pt x="14181" y="25839"/>
                    <a:pt x="14130" y="25839"/>
                  </a:cubicBezTo>
                  <a:cubicBezTo>
                    <a:pt x="14130" y="25921"/>
                    <a:pt x="14181" y="25962"/>
                    <a:pt x="14130" y="26003"/>
                  </a:cubicBezTo>
                  <a:cubicBezTo>
                    <a:pt x="14090" y="26054"/>
                    <a:pt x="14008" y="26054"/>
                    <a:pt x="13967" y="26095"/>
                  </a:cubicBezTo>
                  <a:cubicBezTo>
                    <a:pt x="13875" y="26217"/>
                    <a:pt x="14008" y="26391"/>
                    <a:pt x="14049" y="26473"/>
                  </a:cubicBezTo>
                  <a:cubicBezTo>
                    <a:pt x="14008" y="26513"/>
                    <a:pt x="13967" y="26473"/>
                    <a:pt x="13926" y="26432"/>
                  </a:cubicBezTo>
                  <a:lnTo>
                    <a:pt x="13875" y="26473"/>
                  </a:lnTo>
                  <a:cubicBezTo>
                    <a:pt x="13875" y="26473"/>
                    <a:pt x="13875" y="26513"/>
                    <a:pt x="13834" y="26513"/>
                  </a:cubicBezTo>
                  <a:cubicBezTo>
                    <a:pt x="13793" y="26513"/>
                    <a:pt x="13711" y="26513"/>
                    <a:pt x="13711" y="26565"/>
                  </a:cubicBezTo>
                  <a:lnTo>
                    <a:pt x="13711" y="26565"/>
                  </a:lnTo>
                  <a:cubicBezTo>
                    <a:pt x="13671" y="26605"/>
                    <a:pt x="13711" y="26687"/>
                    <a:pt x="13671" y="26769"/>
                  </a:cubicBezTo>
                  <a:lnTo>
                    <a:pt x="13579" y="26769"/>
                  </a:lnTo>
                  <a:lnTo>
                    <a:pt x="13538" y="26728"/>
                  </a:lnTo>
                  <a:cubicBezTo>
                    <a:pt x="13579" y="26687"/>
                    <a:pt x="13579" y="26646"/>
                    <a:pt x="13620" y="26605"/>
                  </a:cubicBezTo>
                  <a:lnTo>
                    <a:pt x="13620" y="26605"/>
                  </a:lnTo>
                  <a:lnTo>
                    <a:pt x="13579" y="26565"/>
                  </a:lnTo>
                  <a:cubicBezTo>
                    <a:pt x="13538" y="26565"/>
                    <a:pt x="13497" y="26646"/>
                    <a:pt x="13415" y="26605"/>
                  </a:cubicBezTo>
                  <a:cubicBezTo>
                    <a:pt x="13415" y="26605"/>
                    <a:pt x="13364" y="26605"/>
                    <a:pt x="13415" y="26565"/>
                  </a:cubicBezTo>
                  <a:cubicBezTo>
                    <a:pt x="13456" y="26565"/>
                    <a:pt x="13497" y="26565"/>
                    <a:pt x="13538" y="26513"/>
                  </a:cubicBezTo>
                  <a:lnTo>
                    <a:pt x="13415" y="26513"/>
                  </a:lnTo>
                  <a:cubicBezTo>
                    <a:pt x="13415" y="26473"/>
                    <a:pt x="13456" y="26473"/>
                    <a:pt x="13456" y="26432"/>
                  </a:cubicBezTo>
                  <a:cubicBezTo>
                    <a:pt x="13415" y="26432"/>
                    <a:pt x="13415" y="26432"/>
                    <a:pt x="13415" y="26391"/>
                  </a:cubicBezTo>
                  <a:cubicBezTo>
                    <a:pt x="13364" y="26391"/>
                    <a:pt x="13364" y="26391"/>
                    <a:pt x="13323" y="26432"/>
                  </a:cubicBezTo>
                  <a:lnTo>
                    <a:pt x="13282" y="26391"/>
                  </a:lnTo>
                  <a:cubicBezTo>
                    <a:pt x="13323" y="26391"/>
                    <a:pt x="13323" y="26391"/>
                    <a:pt x="13323" y="26350"/>
                  </a:cubicBezTo>
                  <a:lnTo>
                    <a:pt x="13323" y="26350"/>
                  </a:lnTo>
                  <a:lnTo>
                    <a:pt x="13282" y="26350"/>
                  </a:lnTo>
                  <a:lnTo>
                    <a:pt x="13242" y="26309"/>
                  </a:lnTo>
                  <a:lnTo>
                    <a:pt x="13242" y="26309"/>
                  </a:lnTo>
                  <a:lnTo>
                    <a:pt x="13282" y="26258"/>
                  </a:lnTo>
                  <a:lnTo>
                    <a:pt x="13242" y="26258"/>
                  </a:lnTo>
                  <a:cubicBezTo>
                    <a:pt x="13242" y="26217"/>
                    <a:pt x="13201" y="26217"/>
                    <a:pt x="13201" y="26176"/>
                  </a:cubicBezTo>
                  <a:cubicBezTo>
                    <a:pt x="13242" y="26176"/>
                    <a:pt x="13282" y="26135"/>
                    <a:pt x="13282" y="26095"/>
                  </a:cubicBezTo>
                  <a:cubicBezTo>
                    <a:pt x="13242" y="26095"/>
                    <a:pt x="13242" y="26135"/>
                    <a:pt x="13201" y="26095"/>
                  </a:cubicBezTo>
                  <a:lnTo>
                    <a:pt x="13201" y="26054"/>
                  </a:lnTo>
                  <a:lnTo>
                    <a:pt x="13242" y="26003"/>
                  </a:lnTo>
                  <a:cubicBezTo>
                    <a:pt x="13201" y="25962"/>
                    <a:pt x="13201" y="25962"/>
                    <a:pt x="13201" y="25921"/>
                  </a:cubicBezTo>
                  <a:lnTo>
                    <a:pt x="13242" y="25880"/>
                  </a:lnTo>
                  <a:lnTo>
                    <a:pt x="13242" y="25880"/>
                  </a:lnTo>
                  <a:lnTo>
                    <a:pt x="13160" y="25880"/>
                  </a:lnTo>
                  <a:lnTo>
                    <a:pt x="13160" y="25747"/>
                  </a:lnTo>
                  <a:lnTo>
                    <a:pt x="13201" y="25706"/>
                  </a:lnTo>
                  <a:lnTo>
                    <a:pt x="13201" y="25625"/>
                  </a:lnTo>
                  <a:cubicBezTo>
                    <a:pt x="13242" y="25625"/>
                    <a:pt x="13242" y="25665"/>
                    <a:pt x="13282" y="25665"/>
                  </a:cubicBezTo>
                  <a:lnTo>
                    <a:pt x="13323" y="25625"/>
                  </a:lnTo>
                  <a:lnTo>
                    <a:pt x="13323" y="25625"/>
                  </a:lnTo>
                  <a:cubicBezTo>
                    <a:pt x="13282" y="25625"/>
                    <a:pt x="13282" y="25584"/>
                    <a:pt x="13242" y="25584"/>
                  </a:cubicBezTo>
                  <a:lnTo>
                    <a:pt x="13160" y="25584"/>
                  </a:lnTo>
                  <a:lnTo>
                    <a:pt x="13160" y="25584"/>
                  </a:lnTo>
                  <a:lnTo>
                    <a:pt x="13160" y="25492"/>
                  </a:lnTo>
                  <a:lnTo>
                    <a:pt x="13201" y="25492"/>
                  </a:lnTo>
                  <a:lnTo>
                    <a:pt x="13201" y="25451"/>
                  </a:lnTo>
                  <a:cubicBezTo>
                    <a:pt x="13160" y="25410"/>
                    <a:pt x="13109" y="25410"/>
                    <a:pt x="13068" y="25410"/>
                  </a:cubicBezTo>
                  <a:lnTo>
                    <a:pt x="13068" y="25369"/>
                  </a:lnTo>
                  <a:lnTo>
                    <a:pt x="12986" y="25369"/>
                  </a:lnTo>
                  <a:lnTo>
                    <a:pt x="13027" y="25328"/>
                  </a:lnTo>
                  <a:cubicBezTo>
                    <a:pt x="13068" y="25328"/>
                    <a:pt x="13109" y="25287"/>
                    <a:pt x="13109" y="25236"/>
                  </a:cubicBezTo>
                  <a:lnTo>
                    <a:pt x="13201" y="25236"/>
                  </a:lnTo>
                  <a:lnTo>
                    <a:pt x="13201" y="25287"/>
                  </a:lnTo>
                  <a:cubicBezTo>
                    <a:pt x="13201" y="25287"/>
                    <a:pt x="13160" y="25287"/>
                    <a:pt x="13160" y="25328"/>
                  </a:cubicBezTo>
                  <a:lnTo>
                    <a:pt x="13160" y="25369"/>
                  </a:lnTo>
                  <a:lnTo>
                    <a:pt x="13160" y="25369"/>
                  </a:lnTo>
                  <a:lnTo>
                    <a:pt x="13201" y="25328"/>
                  </a:lnTo>
                  <a:lnTo>
                    <a:pt x="13201" y="25328"/>
                  </a:lnTo>
                  <a:cubicBezTo>
                    <a:pt x="13201" y="25328"/>
                    <a:pt x="13201" y="25369"/>
                    <a:pt x="13242" y="25369"/>
                  </a:cubicBezTo>
                  <a:lnTo>
                    <a:pt x="13242" y="25369"/>
                  </a:lnTo>
                  <a:cubicBezTo>
                    <a:pt x="13242" y="25369"/>
                    <a:pt x="13282" y="25328"/>
                    <a:pt x="13282" y="25287"/>
                  </a:cubicBezTo>
                  <a:cubicBezTo>
                    <a:pt x="13323" y="25195"/>
                    <a:pt x="13242" y="25195"/>
                    <a:pt x="13364" y="25155"/>
                  </a:cubicBezTo>
                  <a:cubicBezTo>
                    <a:pt x="13323" y="25114"/>
                    <a:pt x="13282" y="25114"/>
                    <a:pt x="13323" y="25073"/>
                  </a:cubicBezTo>
                  <a:lnTo>
                    <a:pt x="13364" y="25073"/>
                  </a:lnTo>
                  <a:lnTo>
                    <a:pt x="13456" y="24981"/>
                  </a:lnTo>
                  <a:lnTo>
                    <a:pt x="13415" y="24940"/>
                  </a:lnTo>
                  <a:cubicBezTo>
                    <a:pt x="13415" y="24940"/>
                    <a:pt x="13364" y="24940"/>
                    <a:pt x="13364" y="24899"/>
                  </a:cubicBezTo>
                  <a:lnTo>
                    <a:pt x="13364" y="24858"/>
                  </a:lnTo>
                  <a:cubicBezTo>
                    <a:pt x="13364" y="24777"/>
                    <a:pt x="13323" y="24725"/>
                    <a:pt x="13415" y="24725"/>
                  </a:cubicBezTo>
                  <a:cubicBezTo>
                    <a:pt x="13415" y="24685"/>
                    <a:pt x="13364" y="24644"/>
                    <a:pt x="13415" y="24603"/>
                  </a:cubicBezTo>
                  <a:lnTo>
                    <a:pt x="13456" y="24562"/>
                  </a:lnTo>
                  <a:lnTo>
                    <a:pt x="13456" y="24562"/>
                  </a:lnTo>
                  <a:cubicBezTo>
                    <a:pt x="13456" y="24521"/>
                    <a:pt x="13415" y="24521"/>
                    <a:pt x="13415" y="24521"/>
                  </a:cubicBezTo>
                  <a:lnTo>
                    <a:pt x="13415" y="24470"/>
                  </a:lnTo>
                  <a:cubicBezTo>
                    <a:pt x="13415" y="24429"/>
                    <a:pt x="13415" y="24429"/>
                    <a:pt x="13364" y="24429"/>
                  </a:cubicBezTo>
                  <a:cubicBezTo>
                    <a:pt x="13364" y="24470"/>
                    <a:pt x="13323" y="24521"/>
                    <a:pt x="13282" y="24470"/>
                  </a:cubicBezTo>
                  <a:cubicBezTo>
                    <a:pt x="13282" y="24429"/>
                    <a:pt x="13242" y="24388"/>
                    <a:pt x="13242" y="24388"/>
                  </a:cubicBezTo>
                  <a:cubicBezTo>
                    <a:pt x="13201" y="24266"/>
                    <a:pt x="13323" y="24174"/>
                    <a:pt x="13323" y="24092"/>
                  </a:cubicBezTo>
                  <a:lnTo>
                    <a:pt x="13323" y="24092"/>
                  </a:lnTo>
                  <a:cubicBezTo>
                    <a:pt x="13323" y="24051"/>
                    <a:pt x="13323" y="24010"/>
                    <a:pt x="13282" y="23959"/>
                  </a:cubicBezTo>
                  <a:lnTo>
                    <a:pt x="13282" y="23796"/>
                  </a:lnTo>
                  <a:cubicBezTo>
                    <a:pt x="13282" y="23796"/>
                    <a:pt x="13282" y="23755"/>
                    <a:pt x="13242" y="23704"/>
                  </a:cubicBezTo>
                  <a:lnTo>
                    <a:pt x="13282" y="23704"/>
                  </a:lnTo>
                  <a:lnTo>
                    <a:pt x="13323" y="23704"/>
                  </a:lnTo>
                  <a:cubicBezTo>
                    <a:pt x="13364" y="23499"/>
                    <a:pt x="13456" y="23367"/>
                    <a:pt x="13497" y="23193"/>
                  </a:cubicBezTo>
                  <a:cubicBezTo>
                    <a:pt x="13538" y="23152"/>
                    <a:pt x="13579" y="23111"/>
                    <a:pt x="13579" y="23070"/>
                  </a:cubicBezTo>
                  <a:lnTo>
                    <a:pt x="13538" y="23029"/>
                  </a:lnTo>
                  <a:cubicBezTo>
                    <a:pt x="13579" y="22989"/>
                    <a:pt x="13579" y="22989"/>
                    <a:pt x="13579" y="22937"/>
                  </a:cubicBezTo>
                  <a:lnTo>
                    <a:pt x="13579" y="22897"/>
                  </a:lnTo>
                  <a:cubicBezTo>
                    <a:pt x="13579" y="22856"/>
                    <a:pt x="13538" y="22641"/>
                    <a:pt x="13538" y="22600"/>
                  </a:cubicBezTo>
                  <a:cubicBezTo>
                    <a:pt x="13579" y="22559"/>
                    <a:pt x="13620" y="22519"/>
                    <a:pt x="13620" y="22478"/>
                  </a:cubicBezTo>
                  <a:cubicBezTo>
                    <a:pt x="13620" y="22427"/>
                    <a:pt x="13579" y="22386"/>
                    <a:pt x="13579" y="22345"/>
                  </a:cubicBezTo>
                  <a:cubicBezTo>
                    <a:pt x="13620" y="22304"/>
                    <a:pt x="13620" y="22222"/>
                    <a:pt x="13620" y="22171"/>
                  </a:cubicBezTo>
                  <a:cubicBezTo>
                    <a:pt x="13671" y="22171"/>
                    <a:pt x="13671" y="22130"/>
                    <a:pt x="13671" y="22130"/>
                  </a:cubicBezTo>
                  <a:cubicBezTo>
                    <a:pt x="13711" y="22049"/>
                    <a:pt x="13711" y="21875"/>
                    <a:pt x="13711" y="21834"/>
                  </a:cubicBezTo>
                  <a:cubicBezTo>
                    <a:pt x="13711" y="21793"/>
                    <a:pt x="13752" y="21752"/>
                    <a:pt x="13752" y="21752"/>
                  </a:cubicBezTo>
                  <a:lnTo>
                    <a:pt x="13752" y="21660"/>
                  </a:lnTo>
                  <a:cubicBezTo>
                    <a:pt x="13711" y="21619"/>
                    <a:pt x="13752" y="21538"/>
                    <a:pt x="13752" y="21497"/>
                  </a:cubicBezTo>
                  <a:lnTo>
                    <a:pt x="13711" y="21456"/>
                  </a:lnTo>
                  <a:lnTo>
                    <a:pt x="13711" y="21405"/>
                  </a:lnTo>
                  <a:lnTo>
                    <a:pt x="13752" y="21364"/>
                  </a:lnTo>
                  <a:cubicBezTo>
                    <a:pt x="13793" y="21241"/>
                    <a:pt x="13793" y="20771"/>
                    <a:pt x="13752" y="20639"/>
                  </a:cubicBezTo>
                  <a:cubicBezTo>
                    <a:pt x="13711" y="20598"/>
                    <a:pt x="13620" y="20598"/>
                    <a:pt x="13620" y="20557"/>
                  </a:cubicBezTo>
                  <a:cubicBezTo>
                    <a:pt x="13579" y="20557"/>
                    <a:pt x="13579" y="20516"/>
                    <a:pt x="13579" y="20475"/>
                  </a:cubicBezTo>
                  <a:cubicBezTo>
                    <a:pt x="13497" y="20475"/>
                    <a:pt x="13456" y="20434"/>
                    <a:pt x="13415" y="20434"/>
                  </a:cubicBezTo>
                  <a:cubicBezTo>
                    <a:pt x="13242" y="20342"/>
                    <a:pt x="13068" y="20261"/>
                    <a:pt x="12945" y="20128"/>
                  </a:cubicBezTo>
                  <a:cubicBezTo>
                    <a:pt x="12945" y="20087"/>
                    <a:pt x="12904" y="20046"/>
                    <a:pt x="12904" y="20046"/>
                  </a:cubicBezTo>
                  <a:lnTo>
                    <a:pt x="12904" y="19923"/>
                  </a:lnTo>
                  <a:cubicBezTo>
                    <a:pt x="12853" y="19872"/>
                    <a:pt x="12812" y="19831"/>
                    <a:pt x="12812" y="19831"/>
                  </a:cubicBezTo>
                  <a:cubicBezTo>
                    <a:pt x="12772" y="19750"/>
                    <a:pt x="12731" y="19668"/>
                    <a:pt x="12649" y="19576"/>
                  </a:cubicBezTo>
                  <a:cubicBezTo>
                    <a:pt x="12690" y="19453"/>
                    <a:pt x="12475" y="19157"/>
                    <a:pt x="12393" y="19065"/>
                  </a:cubicBezTo>
                  <a:cubicBezTo>
                    <a:pt x="12393" y="19024"/>
                    <a:pt x="12342" y="18983"/>
                    <a:pt x="12302" y="18902"/>
                  </a:cubicBezTo>
                  <a:cubicBezTo>
                    <a:pt x="12261" y="18851"/>
                    <a:pt x="12179" y="18851"/>
                    <a:pt x="12138" y="18810"/>
                  </a:cubicBezTo>
                  <a:lnTo>
                    <a:pt x="12138" y="18810"/>
                  </a:lnTo>
                  <a:lnTo>
                    <a:pt x="12220" y="18810"/>
                  </a:lnTo>
                  <a:cubicBezTo>
                    <a:pt x="12220" y="18728"/>
                    <a:pt x="12138" y="18687"/>
                    <a:pt x="12138" y="18595"/>
                  </a:cubicBezTo>
                  <a:cubicBezTo>
                    <a:pt x="12179" y="18473"/>
                    <a:pt x="12342" y="18473"/>
                    <a:pt x="12342" y="18340"/>
                  </a:cubicBezTo>
                  <a:cubicBezTo>
                    <a:pt x="12393" y="18299"/>
                    <a:pt x="12342" y="18258"/>
                    <a:pt x="12342" y="18258"/>
                  </a:cubicBezTo>
                  <a:cubicBezTo>
                    <a:pt x="12302" y="18299"/>
                    <a:pt x="12261" y="18391"/>
                    <a:pt x="12179" y="18258"/>
                  </a:cubicBezTo>
                  <a:lnTo>
                    <a:pt x="12179" y="18258"/>
                  </a:lnTo>
                  <a:lnTo>
                    <a:pt x="12220" y="18217"/>
                  </a:lnTo>
                  <a:cubicBezTo>
                    <a:pt x="12220" y="18176"/>
                    <a:pt x="12220" y="18135"/>
                    <a:pt x="12179" y="18084"/>
                  </a:cubicBezTo>
                  <a:cubicBezTo>
                    <a:pt x="12220" y="18044"/>
                    <a:pt x="12261" y="18044"/>
                    <a:pt x="12261" y="18003"/>
                  </a:cubicBezTo>
                  <a:lnTo>
                    <a:pt x="12261" y="18003"/>
                  </a:lnTo>
                  <a:cubicBezTo>
                    <a:pt x="12261" y="17962"/>
                    <a:pt x="12302" y="17962"/>
                    <a:pt x="12302" y="17921"/>
                  </a:cubicBezTo>
                  <a:cubicBezTo>
                    <a:pt x="12342" y="17880"/>
                    <a:pt x="12302" y="17829"/>
                    <a:pt x="12302" y="17788"/>
                  </a:cubicBezTo>
                  <a:cubicBezTo>
                    <a:pt x="12393" y="17788"/>
                    <a:pt x="12434" y="17788"/>
                    <a:pt x="12475" y="17706"/>
                  </a:cubicBezTo>
                  <a:lnTo>
                    <a:pt x="12475" y="17665"/>
                  </a:lnTo>
                  <a:lnTo>
                    <a:pt x="12475" y="17665"/>
                  </a:lnTo>
                  <a:lnTo>
                    <a:pt x="12557" y="17665"/>
                  </a:lnTo>
                  <a:cubicBezTo>
                    <a:pt x="12557" y="17625"/>
                    <a:pt x="12516" y="17625"/>
                    <a:pt x="12516" y="17574"/>
                  </a:cubicBezTo>
                  <a:cubicBezTo>
                    <a:pt x="12557" y="17574"/>
                    <a:pt x="12649" y="17574"/>
                    <a:pt x="12649" y="17533"/>
                  </a:cubicBezTo>
                  <a:cubicBezTo>
                    <a:pt x="12690" y="17492"/>
                    <a:pt x="12731" y="17410"/>
                    <a:pt x="12772" y="17369"/>
                  </a:cubicBezTo>
                  <a:cubicBezTo>
                    <a:pt x="12731" y="17318"/>
                    <a:pt x="12731" y="17318"/>
                    <a:pt x="12690" y="17318"/>
                  </a:cubicBezTo>
                  <a:cubicBezTo>
                    <a:pt x="12731" y="17277"/>
                    <a:pt x="12731" y="17236"/>
                    <a:pt x="12731" y="17196"/>
                  </a:cubicBezTo>
                  <a:cubicBezTo>
                    <a:pt x="12731" y="17155"/>
                    <a:pt x="12690" y="17155"/>
                    <a:pt x="12690" y="17063"/>
                  </a:cubicBezTo>
                  <a:lnTo>
                    <a:pt x="12731" y="17063"/>
                  </a:lnTo>
                  <a:cubicBezTo>
                    <a:pt x="12731" y="17022"/>
                    <a:pt x="12690" y="17022"/>
                    <a:pt x="12690" y="17022"/>
                  </a:cubicBezTo>
                  <a:cubicBezTo>
                    <a:pt x="12690" y="16981"/>
                    <a:pt x="12731" y="16981"/>
                    <a:pt x="12731" y="16940"/>
                  </a:cubicBezTo>
                  <a:cubicBezTo>
                    <a:pt x="12690" y="16899"/>
                    <a:pt x="12649" y="16899"/>
                    <a:pt x="12649" y="16858"/>
                  </a:cubicBezTo>
                  <a:cubicBezTo>
                    <a:pt x="12649" y="16807"/>
                    <a:pt x="12690" y="16807"/>
                    <a:pt x="12649" y="16766"/>
                  </a:cubicBezTo>
                  <a:lnTo>
                    <a:pt x="12690" y="16807"/>
                  </a:lnTo>
                  <a:cubicBezTo>
                    <a:pt x="12731" y="16766"/>
                    <a:pt x="12731" y="16766"/>
                    <a:pt x="12731" y="16726"/>
                  </a:cubicBezTo>
                  <a:cubicBezTo>
                    <a:pt x="12731" y="16685"/>
                    <a:pt x="12690" y="16685"/>
                    <a:pt x="12690" y="16644"/>
                  </a:cubicBezTo>
                  <a:lnTo>
                    <a:pt x="12690" y="16644"/>
                  </a:lnTo>
                  <a:cubicBezTo>
                    <a:pt x="12731" y="16685"/>
                    <a:pt x="12772" y="16726"/>
                    <a:pt x="12772" y="16726"/>
                  </a:cubicBezTo>
                  <a:lnTo>
                    <a:pt x="12812" y="16726"/>
                  </a:lnTo>
                  <a:lnTo>
                    <a:pt x="12812" y="16726"/>
                  </a:lnTo>
                  <a:cubicBezTo>
                    <a:pt x="12812" y="16685"/>
                    <a:pt x="12812" y="16685"/>
                    <a:pt x="12772" y="16685"/>
                  </a:cubicBezTo>
                  <a:lnTo>
                    <a:pt x="12904" y="16511"/>
                  </a:lnTo>
                  <a:lnTo>
                    <a:pt x="12986" y="16511"/>
                  </a:lnTo>
                  <a:cubicBezTo>
                    <a:pt x="12986" y="16429"/>
                    <a:pt x="12945" y="16347"/>
                    <a:pt x="13068" y="16296"/>
                  </a:cubicBezTo>
                  <a:cubicBezTo>
                    <a:pt x="13068" y="16296"/>
                    <a:pt x="13109" y="16256"/>
                    <a:pt x="13109" y="16296"/>
                  </a:cubicBezTo>
                  <a:lnTo>
                    <a:pt x="13160" y="16296"/>
                  </a:lnTo>
                  <a:lnTo>
                    <a:pt x="13160" y="16296"/>
                  </a:lnTo>
                  <a:cubicBezTo>
                    <a:pt x="13160" y="16256"/>
                    <a:pt x="13160" y="16256"/>
                    <a:pt x="13201" y="16215"/>
                  </a:cubicBezTo>
                  <a:cubicBezTo>
                    <a:pt x="13242" y="16256"/>
                    <a:pt x="13323" y="16215"/>
                    <a:pt x="13364" y="16215"/>
                  </a:cubicBezTo>
                  <a:cubicBezTo>
                    <a:pt x="13364" y="16174"/>
                    <a:pt x="13323" y="16133"/>
                    <a:pt x="13323" y="16092"/>
                  </a:cubicBezTo>
                  <a:cubicBezTo>
                    <a:pt x="13323" y="16041"/>
                    <a:pt x="13364" y="16041"/>
                    <a:pt x="13364" y="16041"/>
                  </a:cubicBezTo>
                  <a:lnTo>
                    <a:pt x="13364" y="16041"/>
                  </a:lnTo>
                  <a:lnTo>
                    <a:pt x="13364" y="16000"/>
                  </a:lnTo>
                  <a:lnTo>
                    <a:pt x="13323" y="16041"/>
                  </a:lnTo>
                  <a:cubicBezTo>
                    <a:pt x="13282" y="15959"/>
                    <a:pt x="13201" y="15918"/>
                    <a:pt x="13109" y="15959"/>
                  </a:cubicBezTo>
                  <a:lnTo>
                    <a:pt x="13109" y="16000"/>
                  </a:lnTo>
                  <a:cubicBezTo>
                    <a:pt x="13068" y="16000"/>
                    <a:pt x="13027" y="16041"/>
                    <a:pt x="13027" y="16092"/>
                  </a:cubicBezTo>
                  <a:cubicBezTo>
                    <a:pt x="13027" y="16133"/>
                    <a:pt x="13068" y="16133"/>
                    <a:pt x="13068" y="16174"/>
                  </a:cubicBezTo>
                  <a:cubicBezTo>
                    <a:pt x="13027" y="16174"/>
                    <a:pt x="13027" y="16215"/>
                    <a:pt x="12945" y="16215"/>
                  </a:cubicBezTo>
                  <a:lnTo>
                    <a:pt x="12945" y="16174"/>
                  </a:lnTo>
                  <a:cubicBezTo>
                    <a:pt x="12945" y="16174"/>
                    <a:pt x="12904" y="16133"/>
                    <a:pt x="12904" y="16092"/>
                  </a:cubicBezTo>
                  <a:lnTo>
                    <a:pt x="12904" y="16092"/>
                  </a:lnTo>
                  <a:lnTo>
                    <a:pt x="12904" y="16133"/>
                  </a:lnTo>
                  <a:cubicBezTo>
                    <a:pt x="12853" y="16133"/>
                    <a:pt x="12853" y="16133"/>
                    <a:pt x="12812" y="16092"/>
                  </a:cubicBezTo>
                  <a:cubicBezTo>
                    <a:pt x="12772" y="16092"/>
                    <a:pt x="12731" y="16041"/>
                    <a:pt x="12649" y="16041"/>
                  </a:cubicBezTo>
                  <a:lnTo>
                    <a:pt x="12649" y="16092"/>
                  </a:lnTo>
                  <a:cubicBezTo>
                    <a:pt x="12649" y="16041"/>
                    <a:pt x="12598" y="16000"/>
                    <a:pt x="12557" y="16000"/>
                  </a:cubicBezTo>
                  <a:lnTo>
                    <a:pt x="12557" y="16000"/>
                  </a:lnTo>
                  <a:lnTo>
                    <a:pt x="12598" y="16041"/>
                  </a:lnTo>
                  <a:lnTo>
                    <a:pt x="12598" y="16041"/>
                  </a:lnTo>
                  <a:cubicBezTo>
                    <a:pt x="12557" y="16041"/>
                    <a:pt x="12516" y="16000"/>
                    <a:pt x="12516" y="16000"/>
                  </a:cubicBezTo>
                  <a:cubicBezTo>
                    <a:pt x="12598" y="15918"/>
                    <a:pt x="12475" y="15918"/>
                    <a:pt x="12393" y="15878"/>
                  </a:cubicBezTo>
                  <a:lnTo>
                    <a:pt x="12393" y="15786"/>
                  </a:lnTo>
                  <a:cubicBezTo>
                    <a:pt x="12342" y="15786"/>
                    <a:pt x="12302" y="15745"/>
                    <a:pt x="12302" y="15745"/>
                  </a:cubicBezTo>
                  <a:lnTo>
                    <a:pt x="12302" y="15745"/>
                  </a:lnTo>
                  <a:lnTo>
                    <a:pt x="12302" y="15786"/>
                  </a:lnTo>
                  <a:cubicBezTo>
                    <a:pt x="12342" y="15786"/>
                    <a:pt x="12342" y="15786"/>
                    <a:pt x="12342" y="15837"/>
                  </a:cubicBezTo>
                  <a:lnTo>
                    <a:pt x="12302" y="15878"/>
                  </a:lnTo>
                  <a:lnTo>
                    <a:pt x="12302" y="15878"/>
                  </a:lnTo>
                  <a:cubicBezTo>
                    <a:pt x="12302" y="15786"/>
                    <a:pt x="12220" y="15837"/>
                    <a:pt x="12220" y="15745"/>
                  </a:cubicBezTo>
                  <a:lnTo>
                    <a:pt x="12220" y="15704"/>
                  </a:lnTo>
                  <a:lnTo>
                    <a:pt x="12220" y="15663"/>
                  </a:lnTo>
                  <a:lnTo>
                    <a:pt x="12220" y="15663"/>
                  </a:lnTo>
                  <a:lnTo>
                    <a:pt x="12220" y="15663"/>
                  </a:lnTo>
                  <a:lnTo>
                    <a:pt x="12220" y="15622"/>
                  </a:lnTo>
                  <a:cubicBezTo>
                    <a:pt x="12179" y="15622"/>
                    <a:pt x="12179" y="15581"/>
                    <a:pt x="12138" y="15530"/>
                  </a:cubicBezTo>
                  <a:cubicBezTo>
                    <a:pt x="12087" y="15489"/>
                    <a:pt x="12005" y="15408"/>
                    <a:pt x="11924" y="15367"/>
                  </a:cubicBezTo>
                  <a:lnTo>
                    <a:pt x="11924" y="15326"/>
                  </a:lnTo>
                  <a:lnTo>
                    <a:pt x="11964" y="15326"/>
                  </a:lnTo>
                  <a:cubicBezTo>
                    <a:pt x="11964" y="15326"/>
                    <a:pt x="11964" y="15275"/>
                    <a:pt x="11924" y="15275"/>
                  </a:cubicBezTo>
                  <a:cubicBezTo>
                    <a:pt x="11924" y="15275"/>
                    <a:pt x="11924" y="15326"/>
                    <a:pt x="11883" y="15326"/>
                  </a:cubicBezTo>
                  <a:cubicBezTo>
                    <a:pt x="11750" y="15326"/>
                    <a:pt x="11627" y="15234"/>
                    <a:pt x="11494" y="15193"/>
                  </a:cubicBezTo>
                  <a:lnTo>
                    <a:pt x="11413" y="15193"/>
                  </a:lnTo>
                  <a:lnTo>
                    <a:pt x="11372" y="15193"/>
                  </a:lnTo>
                  <a:cubicBezTo>
                    <a:pt x="11239" y="15111"/>
                    <a:pt x="11065" y="14897"/>
                    <a:pt x="10943" y="14856"/>
                  </a:cubicBezTo>
                  <a:cubicBezTo>
                    <a:pt x="10810" y="14815"/>
                    <a:pt x="10769" y="14938"/>
                    <a:pt x="10646" y="14938"/>
                  </a:cubicBezTo>
                  <a:cubicBezTo>
                    <a:pt x="10606" y="14938"/>
                    <a:pt x="10432" y="14897"/>
                    <a:pt x="10391" y="14897"/>
                  </a:cubicBezTo>
                  <a:cubicBezTo>
                    <a:pt x="10350" y="14856"/>
                    <a:pt x="10299" y="14815"/>
                    <a:pt x="10217" y="14764"/>
                  </a:cubicBezTo>
                  <a:lnTo>
                    <a:pt x="10136" y="14764"/>
                  </a:lnTo>
                  <a:cubicBezTo>
                    <a:pt x="10044" y="14723"/>
                    <a:pt x="10003" y="14723"/>
                    <a:pt x="9962" y="14682"/>
                  </a:cubicBezTo>
                  <a:cubicBezTo>
                    <a:pt x="9880" y="14641"/>
                    <a:pt x="9839" y="14600"/>
                    <a:pt x="9788" y="14600"/>
                  </a:cubicBezTo>
                  <a:cubicBezTo>
                    <a:pt x="9706" y="14560"/>
                    <a:pt x="9666" y="14560"/>
                    <a:pt x="9584" y="14560"/>
                  </a:cubicBezTo>
                  <a:cubicBezTo>
                    <a:pt x="9533" y="14508"/>
                    <a:pt x="9533" y="14468"/>
                    <a:pt x="9492" y="14427"/>
                  </a:cubicBezTo>
                  <a:cubicBezTo>
                    <a:pt x="9451" y="14386"/>
                    <a:pt x="9410" y="14386"/>
                    <a:pt x="9369" y="14386"/>
                  </a:cubicBezTo>
                  <a:cubicBezTo>
                    <a:pt x="9328" y="14345"/>
                    <a:pt x="9328" y="14304"/>
                    <a:pt x="9277" y="14253"/>
                  </a:cubicBezTo>
                  <a:lnTo>
                    <a:pt x="9277" y="14212"/>
                  </a:lnTo>
                  <a:cubicBezTo>
                    <a:pt x="9277" y="14212"/>
                    <a:pt x="9328" y="14212"/>
                    <a:pt x="9328" y="14171"/>
                  </a:cubicBezTo>
                  <a:lnTo>
                    <a:pt x="9328" y="14130"/>
                  </a:lnTo>
                  <a:cubicBezTo>
                    <a:pt x="9369" y="14090"/>
                    <a:pt x="9328" y="14049"/>
                    <a:pt x="9277" y="13998"/>
                  </a:cubicBezTo>
                  <a:lnTo>
                    <a:pt x="9277" y="13916"/>
                  </a:lnTo>
                  <a:cubicBezTo>
                    <a:pt x="9196" y="13834"/>
                    <a:pt x="9114" y="13742"/>
                    <a:pt x="9022" y="13620"/>
                  </a:cubicBezTo>
                  <a:cubicBezTo>
                    <a:pt x="8981" y="13620"/>
                    <a:pt x="8981" y="13579"/>
                    <a:pt x="8940" y="13579"/>
                  </a:cubicBezTo>
                  <a:cubicBezTo>
                    <a:pt x="8940" y="13538"/>
                    <a:pt x="8940" y="13538"/>
                    <a:pt x="8899" y="13487"/>
                  </a:cubicBezTo>
                  <a:cubicBezTo>
                    <a:pt x="8899" y="13487"/>
                    <a:pt x="8858" y="13487"/>
                    <a:pt x="8858" y="13446"/>
                  </a:cubicBezTo>
                  <a:cubicBezTo>
                    <a:pt x="8818" y="13446"/>
                    <a:pt x="8818" y="13405"/>
                    <a:pt x="8818" y="13405"/>
                  </a:cubicBezTo>
                  <a:lnTo>
                    <a:pt x="8766" y="13405"/>
                  </a:lnTo>
                  <a:lnTo>
                    <a:pt x="8726" y="13405"/>
                  </a:lnTo>
                  <a:cubicBezTo>
                    <a:pt x="8726" y="13364"/>
                    <a:pt x="8726" y="13323"/>
                    <a:pt x="8766" y="13323"/>
                  </a:cubicBezTo>
                  <a:cubicBezTo>
                    <a:pt x="8726" y="13231"/>
                    <a:pt x="8726" y="13231"/>
                    <a:pt x="8685" y="13231"/>
                  </a:cubicBezTo>
                  <a:cubicBezTo>
                    <a:pt x="8644" y="13150"/>
                    <a:pt x="8603" y="13190"/>
                    <a:pt x="8562" y="13109"/>
                  </a:cubicBezTo>
                  <a:lnTo>
                    <a:pt x="8562" y="13068"/>
                  </a:lnTo>
                  <a:cubicBezTo>
                    <a:pt x="8511" y="13027"/>
                    <a:pt x="8470" y="13027"/>
                    <a:pt x="8429" y="13027"/>
                  </a:cubicBezTo>
                  <a:cubicBezTo>
                    <a:pt x="8348" y="12935"/>
                    <a:pt x="8174" y="12639"/>
                    <a:pt x="8174" y="12516"/>
                  </a:cubicBezTo>
                  <a:cubicBezTo>
                    <a:pt x="8133" y="12516"/>
                    <a:pt x="8133" y="12516"/>
                    <a:pt x="8092" y="12465"/>
                  </a:cubicBezTo>
                  <a:lnTo>
                    <a:pt x="8092" y="12424"/>
                  </a:lnTo>
                  <a:lnTo>
                    <a:pt x="8051" y="12424"/>
                  </a:lnTo>
                  <a:lnTo>
                    <a:pt x="8000" y="12465"/>
                  </a:lnTo>
                  <a:cubicBezTo>
                    <a:pt x="7959" y="12465"/>
                    <a:pt x="7959" y="12424"/>
                    <a:pt x="7918" y="12424"/>
                  </a:cubicBezTo>
                  <a:cubicBezTo>
                    <a:pt x="7918" y="12424"/>
                    <a:pt x="7878" y="12465"/>
                    <a:pt x="7878" y="12516"/>
                  </a:cubicBezTo>
                  <a:lnTo>
                    <a:pt x="7918" y="12557"/>
                  </a:lnTo>
                  <a:lnTo>
                    <a:pt x="7918" y="12680"/>
                  </a:lnTo>
                  <a:cubicBezTo>
                    <a:pt x="7959" y="12772"/>
                    <a:pt x="8051" y="12772"/>
                    <a:pt x="8092" y="12812"/>
                  </a:cubicBezTo>
                  <a:cubicBezTo>
                    <a:pt x="8092" y="12853"/>
                    <a:pt x="8092" y="12894"/>
                    <a:pt x="8133" y="12935"/>
                  </a:cubicBezTo>
                  <a:cubicBezTo>
                    <a:pt x="8174" y="12935"/>
                    <a:pt x="8174" y="12976"/>
                    <a:pt x="8215" y="12976"/>
                  </a:cubicBezTo>
                  <a:lnTo>
                    <a:pt x="8215" y="13109"/>
                  </a:lnTo>
                  <a:lnTo>
                    <a:pt x="8307" y="13109"/>
                  </a:lnTo>
                  <a:cubicBezTo>
                    <a:pt x="8348" y="13190"/>
                    <a:pt x="8307" y="13231"/>
                    <a:pt x="8388" y="13231"/>
                  </a:cubicBezTo>
                  <a:cubicBezTo>
                    <a:pt x="8429" y="13282"/>
                    <a:pt x="8429" y="13323"/>
                    <a:pt x="8429" y="13364"/>
                  </a:cubicBezTo>
                  <a:cubicBezTo>
                    <a:pt x="8470" y="13405"/>
                    <a:pt x="8470" y="13487"/>
                    <a:pt x="8511" y="13538"/>
                  </a:cubicBezTo>
                  <a:cubicBezTo>
                    <a:pt x="8511" y="13579"/>
                    <a:pt x="8511" y="13579"/>
                    <a:pt x="8562" y="13660"/>
                  </a:cubicBezTo>
                  <a:cubicBezTo>
                    <a:pt x="8562" y="13620"/>
                    <a:pt x="8603" y="13620"/>
                    <a:pt x="8603" y="13620"/>
                  </a:cubicBezTo>
                  <a:cubicBezTo>
                    <a:pt x="8644" y="13660"/>
                    <a:pt x="8644" y="13660"/>
                    <a:pt x="8644" y="13701"/>
                  </a:cubicBezTo>
                  <a:cubicBezTo>
                    <a:pt x="8685" y="13742"/>
                    <a:pt x="8685" y="13742"/>
                    <a:pt x="8726" y="13742"/>
                  </a:cubicBezTo>
                  <a:cubicBezTo>
                    <a:pt x="8726" y="13793"/>
                    <a:pt x="8685" y="13834"/>
                    <a:pt x="8644" y="13834"/>
                  </a:cubicBezTo>
                  <a:lnTo>
                    <a:pt x="8644" y="13834"/>
                  </a:lnTo>
                  <a:cubicBezTo>
                    <a:pt x="8603" y="13834"/>
                    <a:pt x="8603" y="13793"/>
                    <a:pt x="8603" y="13742"/>
                  </a:cubicBezTo>
                  <a:cubicBezTo>
                    <a:pt x="8603" y="13701"/>
                    <a:pt x="8562" y="13701"/>
                    <a:pt x="8511" y="13701"/>
                  </a:cubicBezTo>
                  <a:cubicBezTo>
                    <a:pt x="8470" y="13660"/>
                    <a:pt x="8348" y="13579"/>
                    <a:pt x="8307" y="13538"/>
                  </a:cubicBezTo>
                  <a:cubicBezTo>
                    <a:pt x="8307" y="13487"/>
                    <a:pt x="8348" y="13446"/>
                    <a:pt x="8307" y="13405"/>
                  </a:cubicBezTo>
                  <a:cubicBezTo>
                    <a:pt x="8307" y="13364"/>
                    <a:pt x="8307" y="13323"/>
                    <a:pt x="8256" y="13323"/>
                  </a:cubicBezTo>
                  <a:lnTo>
                    <a:pt x="8215" y="13282"/>
                  </a:lnTo>
                  <a:cubicBezTo>
                    <a:pt x="8174" y="13231"/>
                    <a:pt x="8174" y="13231"/>
                    <a:pt x="8133" y="13231"/>
                  </a:cubicBezTo>
                  <a:cubicBezTo>
                    <a:pt x="8092" y="13231"/>
                    <a:pt x="7918" y="13109"/>
                    <a:pt x="7878" y="13068"/>
                  </a:cubicBezTo>
                  <a:cubicBezTo>
                    <a:pt x="7918" y="13068"/>
                    <a:pt x="8000" y="13068"/>
                    <a:pt x="8000" y="13027"/>
                  </a:cubicBezTo>
                  <a:cubicBezTo>
                    <a:pt x="8051" y="12976"/>
                    <a:pt x="8000" y="12894"/>
                    <a:pt x="7959" y="12853"/>
                  </a:cubicBezTo>
                  <a:cubicBezTo>
                    <a:pt x="7918" y="12853"/>
                    <a:pt x="7837" y="12772"/>
                    <a:pt x="7796" y="12772"/>
                  </a:cubicBezTo>
                  <a:lnTo>
                    <a:pt x="7796" y="12680"/>
                  </a:lnTo>
                  <a:cubicBezTo>
                    <a:pt x="7745" y="12639"/>
                    <a:pt x="7745" y="12639"/>
                    <a:pt x="7704" y="12639"/>
                  </a:cubicBezTo>
                  <a:lnTo>
                    <a:pt x="7704" y="12557"/>
                  </a:lnTo>
                  <a:cubicBezTo>
                    <a:pt x="7663" y="12516"/>
                    <a:pt x="7622" y="12465"/>
                    <a:pt x="7663" y="12383"/>
                  </a:cubicBezTo>
                  <a:cubicBezTo>
                    <a:pt x="7622" y="12383"/>
                    <a:pt x="7622" y="12383"/>
                    <a:pt x="7622" y="12342"/>
                  </a:cubicBezTo>
                  <a:lnTo>
                    <a:pt x="7622" y="12302"/>
                  </a:lnTo>
                  <a:cubicBezTo>
                    <a:pt x="7581" y="12210"/>
                    <a:pt x="7489" y="12046"/>
                    <a:pt x="7408" y="12087"/>
                  </a:cubicBezTo>
                  <a:lnTo>
                    <a:pt x="7408" y="12087"/>
                  </a:lnTo>
                  <a:lnTo>
                    <a:pt x="7408" y="12046"/>
                  </a:lnTo>
                  <a:cubicBezTo>
                    <a:pt x="7285" y="12046"/>
                    <a:pt x="7285" y="12005"/>
                    <a:pt x="7234" y="11954"/>
                  </a:cubicBezTo>
                  <a:lnTo>
                    <a:pt x="7111" y="11954"/>
                  </a:lnTo>
                  <a:cubicBezTo>
                    <a:pt x="7111" y="11954"/>
                    <a:pt x="7070" y="11954"/>
                    <a:pt x="7070" y="11913"/>
                  </a:cubicBezTo>
                  <a:lnTo>
                    <a:pt x="7070" y="11832"/>
                  </a:lnTo>
                  <a:lnTo>
                    <a:pt x="7030" y="11832"/>
                  </a:lnTo>
                  <a:cubicBezTo>
                    <a:pt x="7070" y="11791"/>
                    <a:pt x="6897" y="11699"/>
                    <a:pt x="6897" y="11617"/>
                  </a:cubicBezTo>
                  <a:lnTo>
                    <a:pt x="6897" y="11535"/>
                  </a:lnTo>
                  <a:cubicBezTo>
                    <a:pt x="6856" y="11535"/>
                    <a:pt x="6856" y="11535"/>
                    <a:pt x="6815" y="11494"/>
                  </a:cubicBezTo>
                  <a:cubicBezTo>
                    <a:pt x="6815" y="11443"/>
                    <a:pt x="6774" y="11443"/>
                    <a:pt x="6815" y="11402"/>
                  </a:cubicBezTo>
                  <a:lnTo>
                    <a:pt x="6815" y="11402"/>
                  </a:lnTo>
                  <a:lnTo>
                    <a:pt x="6815" y="11402"/>
                  </a:lnTo>
                  <a:cubicBezTo>
                    <a:pt x="6815" y="11443"/>
                    <a:pt x="6856" y="11443"/>
                    <a:pt x="6856" y="11443"/>
                  </a:cubicBezTo>
                  <a:lnTo>
                    <a:pt x="6856" y="11443"/>
                  </a:lnTo>
                  <a:cubicBezTo>
                    <a:pt x="6856" y="11402"/>
                    <a:pt x="6815" y="11362"/>
                    <a:pt x="6815" y="11362"/>
                  </a:cubicBezTo>
                  <a:lnTo>
                    <a:pt x="6815" y="11362"/>
                  </a:lnTo>
                  <a:lnTo>
                    <a:pt x="6815" y="11402"/>
                  </a:lnTo>
                  <a:lnTo>
                    <a:pt x="6774" y="11362"/>
                  </a:lnTo>
                  <a:lnTo>
                    <a:pt x="6600" y="11188"/>
                  </a:lnTo>
                  <a:lnTo>
                    <a:pt x="6600" y="11188"/>
                  </a:lnTo>
                  <a:lnTo>
                    <a:pt x="6600" y="11106"/>
                  </a:lnTo>
                  <a:lnTo>
                    <a:pt x="6600" y="11106"/>
                  </a:lnTo>
                  <a:cubicBezTo>
                    <a:pt x="6600" y="11024"/>
                    <a:pt x="6560" y="11024"/>
                    <a:pt x="6519" y="10932"/>
                  </a:cubicBezTo>
                  <a:cubicBezTo>
                    <a:pt x="6519" y="10892"/>
                    <a:pt x="6600" y="10851"/>
                    <a:pt x="6560" y="10728"/>
                  </a:cubicBezTo>
                  <a:cubicBezTo>
                    <a:pt x="6560" y="10677"/>
                    <a:pt x="6468" y="10514"/>
                    <a:pt x="6519" y="10473"/>
                  </a:cubicBezTo>
                  <a:lnTo>
                    <a:pt x="6560" y="10422"/>
                  </a:lnTo>
                  <a:lnTo>
                    <a:pt x="6560" y="10381"/>
                  </a:lnTo>
                  <a:lnTo>
                    <a:pt x="6560" y="10340"/>
                  </a:lnTo>
                  <a:cubicBezTo>
                    <a:pt x="6519" y="10299"/>
                    <a:pt x="6560" y="10217"/>
                    <a:pt x="6560" y="10166"/>
                  </a:cubicBezTo>
                  <a:cubicBezTo>
                    <a:pt x="6600" y="10084"/>
                    <a:pt x="6600" y="9962"/>
                    <a:pt x="6600" y="9911"/>
                  </a:cubicBezTo>
                  <a:lnTo>
                    <a:pt x="6600" y="9911"/>
                  </a:lnTo>
                  <a:cubicBezTo>
                    <a:pt x="6600" y="9870"/>
                    <a:pt x="6600" y="9870"/>
                    <a:pt x="6560" y="9870"/>
                  </a:cubicBezTo>
                  <a:lnTo>
                    <a:pt x="6560" y="9788"/>
                  </a:lnTo>
                  <a:lnTo>
                    <a:pt x="6600" y="9747"/>
                  </a:lnTo>
                  <a:lnTo>
                    <a:pt x="6560" y="9747"/>
                  </a:lnTo>
                  <a:lnTo>
                    <a:pt x="6560" y="9747"/>
                  </a:lnTo>
                  <a:lnTo>
                    <a:pt x="6560" y="9747"/>
                  </a:lnTo>
                  <a:cubicBezTo>
                    <a:pt x="6560" y="9655"/>
                    <a:pt x="6468" y="9614"/>
                    <a:pt x="6468" y="9492"/>
                  </a:cubicBezTo>
                  <a:cubicBezTo>
                    <a:pt x="6519" y="9492"/>
                    <a:pt x="6560" y="9533"/>
                    <a:pt x="6600" y="9533"/>
                  </a:cubicBezTo>
                  <a:lnTo>
                    <a:pt x="6682" y="9533"/>
                  </a:lnTo>
                  <a:cubicBezTo>
                    <a:pt x="6723" y="9533"/>
                    <a:pt x="6774" y="9533"/>
                    <a:pt x="6774" y="9614"/>
                  </a:cubicBezTo>
                  <a:cubicBezTo>
                    <a:pt x="6723" y="9614"/>
                    <a:pt x="6723" y="9655"/>
                    <a:pt x="6723" y="9655"/>
                  </a:cubicBezTo>
                  <a:lnTo>
                    <a:pt x="6723" y="9655"/>
                  </a:lnTo>
                  <a:cubicBezTo>
                    <a:pt x="6723" y="9706"/>
                    <a:pt x="6774" y="9706"/>
                    <a:pt x="6774" y="9706"/>
                  </a:cubicBezTo>
                  <a:cubicBezTo>
                    <a:pt x="6774" y="9655"/>
                    <a:pt x="6856" y="9614"/>
                    <a:pt x="6815" y="9533"/>
                  </a:cubicBezTo>
                  <a:lnTo>
                    <a:pt x="6815" y="9400"/>
                  </a:lnTo>
                  <a:cubicBezTo>
                    <a:pt x="6774" y="9359"/>
                    <a:pt x="6682" y="9359"/>
                    <a:pt x="6682" y="9277"/>
                  </a:cubicBezTo>
                  <a:lnTo>
                    <a:pt x="6641" y="9277"/>
                  </a:lnTo>
                  <a:cubicBezTo>
                    <a:pt x="6600" y="9277"/>
                    <a:pt x="6600" y="9236"/>
                    <a:pt x="6600" y="9196"/>
                  </a:cubicBezTo>
                  <a:cubicBezTo>
                    <a:pt x="6560" y="9196"/>
                    <a:pt x="6560" y="9236"/>
                    <a:pt x="6519" y="9236"/>
                  </a:cubicBezTo>
                  <a:cubicBezTo>
                    <a:pt x="6468" y="9196"/>
                    <a:pt x="6468" y="9144"/>
                    <a:pt x="6427" y="9063"/>
                  </a:cubicBezTo>
                  <a:cubicBezTo>
                    <a:pt x="6386" y="9104"/>
                    <a:pt x="6304" y="9063"/>
                    <a:pt x="6263" y="9063"/>
                  </a:cubicBezTo>
                  <a:cubicBezTo>
                    <a:pt x="6263" y="9022"/>
                    <a:pt x="6263" y="8981"/>
                    <a:pt x="6212" y="8981"/>
                  </a:cubicBezTo>
                  <a:cubicBezTo>
                    <a:pt x="6171" y="9022"/>
                    <a:pt x="6090" y="9022"/>
                    <a:pt x="6049" y="8981"/>
                  </a:cubicBezTo>
                  <a:cubicBezTo>
                    <a:pt x="6049" y="8940"/>
                    <a:pt x="6049" y="8889"/>
                    <a:pt x="6090" y="8889"/>
                  </a:cubicBezTo>
                  <a:cubicBezTo>
                    <a:pt x="6090" y="8848"/>
                    <a:pt x="6049" y="8848"/>
                    <a:pt x="6008" y="8848"/>
                  </a:cubicBezTo>
                  <a:lnTo>
                    <a:pt x="6008" y="8848"/>
                  </a:lnTo>
                  <a:cubicBezTo>
                    <a:pt x="6008" y="8807"/>
                    <a:pt x="6049" y="8807"/>
                    <a:pt x="6049" y="8766"/>
                  </a:cubicBezTo>
                  <a:cubicBezTo>
                    <a:pt x="6090" y="8766"/>
                    <a:pt x="6130" y="8726"/>
                    <a:pt x="6130" y="8726"/>
                  </a:cubicBezTo>
                  <a:cubicBezTo>
                    <a:pt x="6090" y="8726"/>
                    <a:pt x="6008" y="8726"/>
                    <a:pt x="6008" y="8685"/>
                  </a:cubicBezTo>
                  <a:cubicBezTo>
                    <a:pt x="5957" y="8685"/>
                    <a:pt x="5957" y="8634"/>
                    <a:pt x="5957" y="8593"/>
                  </a:cubicBezTo>
                  <a:lnTo>
                    <a:pt x="5916" y="8593"/>
                  </a:lnTo>
                  <a:cubicBezTo>
                    <a:pt x="5875" y="8552"/>
                    <a:pt x="5875" y="8552"/>
                    <a:pt x="5875" y="8470"/>
                  </a:cubicBezTo>
                  <a:cubicBezTo>
                    <a:pt x="5834" y="8470"/>
                    <a:pt x="5834" y="8470"/>
                    <a:pt x="5793" y="8511"/>
                  </a:cubicBezTo>
                  <a:cubicBezTo>
                    <a:pt x="5701" y="8470"/>
                    <a:pt x="5660" y="8378"/>
                    <a:pt x="5660" y="8296"/>
                  </a:cubicBezTo>
                  <a:cubicBezTo>
                    <a:pt x="5660" y="8256"/>
                    <a:pt x="5701" y="8215"/>
                    <a:pt x="5701" y="8215"/>
                  </a:cubicBezTo>
                  <a:lnTo>
                    <a:pt x="5701" y="8123"/>
                  </a:lnTo>
                  <a:lnTo>
                    <a:pt x="5701" y="8123"/>
                  </a:lnTo>
                  <a:lnTo>
                    <a:pt x="5701" y="8174"/>
                  </a:lnTo>
                  <a:cubicBezTo>
                    <a:pt x="5660" y="8174"/>
                    <a:pt x="5620" y="8215"/>
                    <a:pt x="5620" y="8215"/>
                  </a:cubicBezTo>
                  <a:lnTo>
                    <a:pt x="5579" y="8215"/>
                  </a:lnTo>
                  <a:cubicBezTo>
                    <a:pt x="5579" y="8174"/>
                    <a:pt x="5620" y="8123"/>
                    <a:pt x="5579" y="8082"/>
                  </a:cubicBezTo>
                  <a:cubicBezTo>
                    <a:pt x="5579" y="8041"/>
                    <a:pt x="5538" y="8041"/>
                    <a:pt x="5538" y="8000"/>
                  </a:cubicBezTo>
                  <a:cubicBezTo>
                    <a:pt x="5446" y="8000"/>
                    <a:pt x="5405" y="8000"/>
                    <a:pt x="5364" y="8041"/>
                  </a:cubicBezTo>
                  <a:cubicBezTo>
                    <a:pt x="5364" y="7959"/>
                    <a:pt x="5405" y="7918"/>
                    <a:pt x="5364" y="7918"/>
                  </a:cubicBezTo>
                  <a:cubicBezTo>
                    <a:pt x="5323" y="7827"/>
                    <a:pt x="5282" y="7786"/>
                    <a:pt x="5190" y="7745"/>
                  </a:cubicBezTo>
                  <a:cubicBezTo>
                    <a:pt x="5190" y="7704"/>
                    <a:pt x="5190" y="7663"/>
                    <a:pt x="5150" y="7612"/>
                  </a:cubicBezTo>
                  <a:lnTo>
                    <a:pt x="5190" y="7612"/>
                  </a:lnTo>
                  <a:lnTo>
                    <a:pt x="5190" y="7571"/>
                  </a:lnTo>
                  <a:cubicBezTo>
                    <a:pt x="5109" y="7571"/>
                    <a:pt x="5109" y="7530"/>
                    <a:pt x="5068" y="7530"/>
                  </a:cubicBezTo>
                  <a:cubicBezTo>
                    <a:pt x="5068" y="7489"/>
                    <a:pt x="5027" y="7489"/>
                    <a:pt x="4986" y="7448"/>
                  </a:cubicBezTo>
                  <a:cubicBezTo>
                    <a:pt x="4935" y="7448"/>
                    <a:pt x="4935" y="7316"/>
                    <a:pt x="4894" y="7275"/>
                  </a:cubicBezTo>
                  <a:lnTo>
                    <a:pt x="4894" y="7275"/>
                  </a:lnTo>
                  <a:lnTo>
                    <a:pt x="4894" y="7275"/>
                  </a:lnTo>
                  <a:cubicBezTo>
                    <a:pt x="4853" y="7357"/>
                    <a:pt x="4935" y="7408"/>
                    <a:pt x="4894" y="7489"/>
                  </a:cubicBezTo>
                  <a:lnTo>
                    <a:pt x="4894" y="7489"/>
                  </a:lnTo>
                  <a:cubicBezTo>
                    <a:pt x="4812" y="7489"/>
                    <a:pt x="4812" y="7408"/>
                    <a:pt x="4772" y="7357"/>
                  </a:cubicBezTo>
                  <a:cubicBezTo>
                    <a:pt x="4772" y="7408"/>
                    <a:pt x="4731" y="7357"/>
                    <a:pt x="4680" y="7357"/>
                  </a:cubicBezTo>
                  <a:lnTo>
                    <a:pt x="4680" y="7357"/>
                  </a:lnTo>
                  <a:lnTo>
                    <a:pt x="4680" y="7357"/>
                  </a:lnTo>
                  <a:cubicBezTo>
                    <a:pt x="4731" y="7408"/>
                    <a:pt x="4772" y="7408"/>
                    <a:pt x="4772" y="7448"/>
                  </a:cubicBezTo>
                  <a:cubicBezTo>
                    <a:pt x="4731" y="7448"/>
                    <a:pt x="4680" y="7448"/>
                    <a:pt x="4639" y="7489"/>
                  </a:cubicBezTo>
                  <a:cubicBezTo>
                    <a:pt x="4557" y="7448"/>
                    <a:pt x="4516" y="7357"/>
                    <a:pt x="4475" y="7316"/>
                  </a:cubicBezTo>
                  <a:lnTo>
                    <a:pt x="4383" y="7316"/>
                  </a:lnTo>
                  <a:cubicBezTo>
                    <a:pt x="4342" y="7275"/>
                    <a:pt x="4302" y="7275"/>
                    <a:pt x="4261" y="7234"/>
                  </a:cubicBezTo>
                  <a:cubicBezTo>
                    <a:pt x="4302" y="7234"/>
                    <a:pt x="4302" y="7234"/>
                    <a:pt x="4342" y="7193"/>
                  </a:cubicBezTo>
                  <a:cubicBezTo>
                    <a:pt x="4302" y="7193"/>
                    <a:pt x="4302" y="7152"/>
                    <a:pt x="4302" y="7152"/>
                  </a:cubicBezTo>
                  <a:cubicBezTo>
                    <a:pt x="4261" y="7152"/>
                    <a:pt x="4220" y="7193"/>
                    <a:pt x="4169" y="7193"/>
                  </a:cubicBezTo>
                  <a:cubicBezTo>
                    <a:pt x="4128" y="7193"/>
                    <a:pt x="4046" y="7152"/>
                    <a:pt x="4005" y="7152"/>
                  </a:cubicBezTo>
                  <a:lnTo>
                    <a:pt x="4005" y="7101"/>
                  </a:lnTo>
                  <a:cubicBezTo>
                    <a:pt x="3964" y="7101"/>
                    <a:pt x="3964" y="7101"/>
                    <a:pt x="3913" y="7152"/>
                  </a:cubicBezTo>
                  <a:cubicBezTo>
                    <a:pt x="3872" y="7152"/>
                    <a:pt x="3791" y="7101"/>
                    <a:pt x="3791" y="7101"/>
                  </a:cubicBezTo>
                  <a:lnTo>
                    <a:pt x="3658" y="7101"/>
                  </a:lnTo>
                  <a:lnTo>
                    <a:pt x="3576" y="7101"/>
                  </a:lnTo>
                  <a:cubicBezTo>
                    <a:pt x="3535" y="7101"/>
                    <a:pt x="3494" y="7060"/>
                    <a:pt x="3494" y="7019"/>
                  </a:cubicBezTo>
                  <a:cubicBezTo>
                    <a:pt x="3454" y="7019"/>
                    <a:pt x="3454" y="7060"/>
                    <a:pt x="3403" y="7060"/>
                  </a:cubicBezTo>
                  <a:cubicBezTo>
                    <a:pt x="3362" y="7019"/>
                    <a:pt x="3321" y="6978"/>
                    <a:pt x="3239" y="6938"/>
                  </a:cubicBezTo>
                  <a:cubicBezTo>
                    <a:pt x="3147" y="6897"/>
                    <a:pt x="3106" y="6897"/>
                    <a:pt x="3065" y="6846"/>
                  </a:cubicBezTo>
                  <a:cubicBezTo>
                    <a:pt x="3024" y="6897"/>
                    <a:pt x="3024" y="6897"/>
                    <a:pt x="2984" y="6897"/>
                  </a:cubicBezTo>
                  <a:lnTo>
                    <a:pt x="2984" y="6938"/>
                  </a:lnTo>
                  <a:cubicBezTo>
                    <a:pt x="2943" y="6938"/>
                    <a:pt x="2943" y="6978"/>
                    <a:pt x="2892" y="7019"/>
                  </a:cubicBezTo>
                  <a:cubicBezTo>
                    <a:pt x="2984" y="7060"/>
                    <a:pt x="3024" y="7019"/>
                    <a:pt x="2984" y="7152"/>
                  </a:cubicBezTo>
                  <a:cubicBezTo>
                    <a:pt x="2892" y="7152"/>
                    <a:pt x="2892" y="7101"/>
                    <a:pt x="2810" y="7101"/>
                  </a:cubicBezTo>
                  <a:cubicBezTo>
                    <a:pt x="2769" y="7152"/>
                    <a:pt x="2769" y="7193"/>
                    <a:pt x="2728" y="7193"/>
                  </a:cubicBezTo>
                  <a:cubicBezTo>
                    <a:pt x="2728" y="7193"/>
                    <a:pt x="2687" y="7234"/>
                    <a:pt x="2636" y="7234"/>
                  </a:cubicBezTo>
                  <a:cubicBezTo>
                    <a:pt x="2595" y="7275"/>
                    <a:pt x="2554" y="7275"/>
                    <a:pt x="2473" y="7316"/>
                  </a:cubicBezTo>
                  <a:cubicBezTo>
                    <a:pt x="2473" y="7275"/>
                    <a:pt x="2514" y="7275"/>
                    <a:pt x="2514" y="7234"/>
                  </a:cubicBezTo>
                  <a:cubicBezTo>
                    <a:pt x="2514" y="7193"/>
                    <a:pt x="2514" y="7193"/>
                    <a:pt x="2473" y="7152"/>
                  </a:cubicBezTo>
                  <a:cubicBezTo>
                    <a:pt x="2473" y="7101"/>
                    <a:pt x="2514" y="7101"/>
                    <a:pt x="2514" y="7060"/>
                  </a:cubicBezTo>
                  <a:cubicBezTo>
                    <a:pt x="2595" y="7019"/>
                    <a:pt x="2595" y="6938"/>
                    <a:pt x="2687" y="6938"/>
                  </a:cubicBezTo>
                  <a:lnTo>
                    <a:pt x="2769" y="6938"/>
                  </a:lnTo>
                  <a:lnTo>
                    <a:pt x="2810" y="6938"/>
                  </a:lnTo>
                  <a:lnTo>
                    <a:pt x="2851" y="6938"/>
                  </a:lnTo>
                  <a:lnTo>
                    <a:pt x="2851" y="6938"/>
                  </a:lnTo>
                  <a:cubicBezTo>
                    <a:pt x="2769" y="6897"/>
                    <a:pt x="2728" y="6805"/>
                    <a:pt x="2636" y="6846"/>
                  </a:cubicBezTo>
                  <a:cubicBezTo>
                    <a:pt x="2595" y="6897"/>
                    <a:pt x="2554" y="6938"/>
                    <a:pt x="2514" y="6938"/>
                  </a:cubicBezTo>
                  <a:cubicBezTo>
                    <a:pt x="2473" y="6978"/>
                    <a:pt x="2432" y="6978"/>
                    <a:pt x="2432" y="6978"/>
                  </a:cubicBezTo>
                  <a:cubicBezTo>
                    <a:pt x="2381" y="7019"/>
                    <a:pt x="2381" y="7019"/>
                    <a:pt x="2381" y="7060"/>
                  </a:cubicBezTo>
                  <a:lnTo>
                    <a:pt x="2299" y="7060"/>
                  </a:lnTo>
                  <a:cubicBezTo>
                    <a:pt x="2381" y="7234"/>
                    <a:pt x="2125" y="7152"/>
                    <a:pt x="2085" y="7316"/>
                  </a:cubicBezTo>
                  <a:lnTo>
                    <a:pt x="2125" y="7357"/>
                  </a:lnTo>
                  <a:lnTo>
                    <a:pt x="2217" y="7357"/>
                  </a:lnTo>
                  <a:cubicBezTo>
                    <a:pt x="2217" y="7448"/>
                    <a:pt x="2176" y="7448"/>
                    <a:pt x="2125" y="7489"/>
                  </a:cubicBezTo>
                  <a:cubicBezTo>
                    <a:pt x="2085" y="7489"/>
                    <a:pt x="2085" y="7530"/>
                    <a:pt x="2044" y="7530"/>
                  </a:cubicBezTo>
                  <a:cubicBezTo>
                    <a:pt x="2003" y="7571"/>
                    <a:pt x="1962" y="7571"/>
                    <a:pt x="1921" y="7571"/>
                  </a:cubicBezTo>
                  <a:cubicBezTo>
                    <a:pt x="1870" y="7612"/>
                    <a:pt x="1788" y="7663"/>
                    <a:pt x="1747" y="7704"/>
                  </a:cubicBezTo>
                  <a:lnTo>
                    <a:pt x="1788" y="7745"/>
                  </a:lnTo>
                  <a:cubicBezTo>
                    <a:pt x="1747" y="7786"/>
                    <a:pt x="1666" y="7786"/>
                    <a:pt x="1574" y="7827"/>
                  </a:cubicBezTo>
                  <a:cubicBezTo>
                    <a:pt x="1574" y="7827"/>
                    <a:pt x="1492" y="7867"/>
                    <a:pt x="1492" y="7918"/>
                  </a:cubicBezTo>
                  <a:cubicBezTo>
                    <a:pt x="1451" y="7918"/>
                    <a:pt x="1451" y="7959"/>
                    <a:pt x="1451" y="7959"/>
                  </a:cubicBezTo>
                  <a:cubicBezTo>
                    <a:pt x="1359" y="8000"/>
                    <a:pt x="1236" y="8041"/>
                    <a:pt x="1155" y="8000"/>
                  </a:cubicBezTo>
                  <a:lnTo>
                    <a:pt x="1155" y="8000"/>
                  </a:lnTo>
                  <a:cubicBezTo>
                    <a:pt x="1196" y="7959"/>
                    <a:pt x="1318" y="7827"/>
                    <a:pt x="1359" y="7827"/>
                  </a:cubicBezTo>
                  <a:lnTo>
                    <a:pt x="1451" y="7827"/>
                  </a:lnTo>
                  <a:lnTo>
                    <a:pt x="1451" y="7827"/>
                  </a:lnTo>
                  <a:lnTo>
                    <a:pt x="1451" y="7745"/>
                  </a:lnTo>
                  <a:cubicBezTo>
                    <a:pt x="1492" y="7745"/>
                    <a:pt x="1574" y="7704"/>
                    <a:pt x="1615" y="7663"/>
                  </a:cubicBezTo>
                  <a:lnTo>
                    <a:pt x="1615" y="7489"/>
                  </a:lnTo>
                  <a:lnTo>
                    <a:pt x="1666" y="7448"/>
                  </a:lnTo>
                  <a:cubicBezTo>
                    <a:pt x="1666" y="7448"/>
                    <a:pt x="1666" y="7408"/>
                    <a:pt x="1706" y="7408"/>
                  </a:cubicBezTo>
                  <a:lnTo>
                    <a:pt x="1706" y="7408"/>
                  </a:lnTo>
                  <a:lnTo>
                    <a:pt x="1533" y="7408"/>
                  </a:lnTo>
                  <a:cubicBezTo>
                    <a:pt x="1492" y="7408"/>
                    <a:pt x="1492" y="7357"/>
                    <a:pt x="1492" y="7357"/>
                  </a:cubicBezTo>
                  <a:cubicBezTo>
                    <a:pt x="1451" y="7357"/>
                    <a:pt x="1451" y="7357"/>
                    <a:pt x="1410" y="7408"/>
                  </a:cubicBezTo>
                  <a:cubicBezTo>
                    <a:pt x="1410" y="7408"/>
                    <a:pt x="1451" y="7448"/>
                    <a:pt x="1410" y="7489"/>
                  </a:cubicBezTo>
                  <a:cubicBezTo>
                    <a:pt x="1359" y="7489"/>
                    <a:pt x="1318" y="7357"/>
                    <a:pt x="1277" y="7357"/>
                  </a:cubicBezTo>
                  <a:cubicBezTo>
                    <a:pt x="1155" y="7316"/>
                    <a:pt x="1155" y="7357"/>
                    <a:pt x="1104" y="7408"/>
                  </a:cubicBezTo>
                  <a:cubicBezTo>
                    <a:pt x="1063" y="7408"/>
                    <a:pt x="981" y="7448"/>
                    <a:pt x="981" y="7408"/>
                  </a:cubicBezTo>
                  <a:cubicBezTo>
                    <a:pt x="940" y="7357"/>
                    <a:pt x="981" y="7275"/>
                    <a:pt x="981" y="7234"/>
                  </a:cubicBezTo>
                  <a:cubicBezTo>
                    <a:pt x="981" y="7193"/>
                    <a:pt x="940" y="7101"/>
                    <a:pt x="899" y="7101"/>
                  </a:cubicBezTo>
                  <a:cubicBezTo>
                    <a:pt x="848" y="7101"/>
                    <a:pt x="685" y="7193"/>
                    <a:pt x="644" y="7152"/>
                  </a:cubicBezTo>
                  <a:lnTo>
                    <a:pt x="511" y="7019"/>
                  </a:lnTo>
                  <a:lnTo>
                    <a:pt x="511" y="7019"/>
                  </a:lnTo>
                  <a:cubicBezTo>
                    <a:pt x="511" y="6978"/>
                    <a:pt x="511" y="6978"/>
                    <a:pt x="552" y="6938"/>
                  </a:cubicBezTo>
                  <a:cubicBezTo>
                    <a:pt x="593" y="6978"/>
                    <a:pt x="685" y="7019"/>
                    <a:pt x="726" y="6978"/>
                  </a:cubicBezTo>
                  <a:lnTo>
                    <a:pt x="726" y="6978"/>
                  </a:lnTo>
                  <a:cubicBezTo>
                    <a:pt x="726" y="6938"/>
                    <a:pt x="726" y="6938"/>
                    <a:pt x="685" y="6897"/>
                  </a:cubicBezTo>
                  <a:cubicBezTo>
                    <a:pt x="644" y="6897"/>
                    <a:pt x="644" y="6938"/>
                    <a:pt x="593" y="6938"/>
                  </a:cubicBezTo>
                  <a:cubicBezTo>
                    <a:pt x="511" y="6897"/>
                    <a:pt x="511" y="6846"/>
                    <a:pt x="388" y="6846"/>
                  </a:cubicBezTo>
                  <a:cubicBezTo>
                    <a:pt x="388" y="6805"/>
                    <a:pt x="337" y="6764"/>
                    <a:pt x="337" y="6723"/>
                  </a:cubicBezTo>
                  <a:lnTo>
                    <a:pt x="388" y="6723"/>
                  </a:lnTo>
                  <a:lnTo>
                    <a:pt x="388" y="6682"/>
                  </a:lnTo>
                  <a:lnTo>
                    <a:pt x="429" y="6641"/>
                  </a:lnTo>
                  <a:cubicBezTo>
                    <a:pt x="429" y="6641"/>
                    <a:pt x="429" y="6590"/>
                    <a:pt x="470" y="6590"/>
                  </a:cubicBezTo>
                  <a:cubicBezTo>
                    <a:pt x="470" y="6549"/>
                    <a:pt x="511" y="6549"/>
                    <a:pt x="511" y="6549"/>
                  </a:cubicBezTo>
                  <a:cubicBezTo>
                    <a:pt x="552" y="6468"/>
                    <a:pt x="552" y="6427"/>
                    <a:pt x="644" y="6386"/>
                  </a:cubicBezTo>
                  <a:cubicBezTo>
                    <a:pt x="644" y="6427"/>
                    <a:pt x="767" y="6468"/>
                    <a:pt x="767" y="6427"/>
                  </a:cubicBezTo>
                  <a:cubicBezTo>
                    <a:pt x="848" y="6427"/>
                    <a:pt x="848" y="6386"/>
                    <a:pt x="899" y="6335"/>
                  </a:cubicBezTo>
                  <a:lnTo>
                    <a:pt x="1104" y="6335"/>
                  </a:lnTo>
                  <a:lnTo>
                    <a:pt x="1104" y="6294"/>
                  </a:lnTo>
                  <a:cubicBezTo>
                    <a:pt x="1155" y="6212"/>
                    <a:pt x="1104" y="6171"/>
                    <a:pt x="1063" y="6130"/>
                  </a:cubicBezTo>
                  <a:lnTo>
                    <a:pt x="1063" y="6079"/>
                  </a:lnTo>
                  <a:lnTo>
                    <a:pt x="1155" y="6079"/>
                  </a:lnTo>
                  <a:lnTo>
                    <a:pt x="1155" y="6079"/>
                  </a:lnTo>
                  <a:cubicBezTo>
                    <a:pt x="1104" y="6039"/>
                    <a:pt x="1104" y="5998"/>
                    <a:pt x="1063" y="5998"/>
                  </a:cubicBezTo>
                  <a:cubicBezTo>
                    <a:pt x="1022" y="5998"/>
                    <a:pt x="981" y="5998"/>
                    <a:pt x="940" y="6039"/>
                  </a:cubicBezTo>
                  <a:cubicBezTo>
                    <a:pt x="899" y="6039"/>
                    <a:pt x="848" y="6079"/>
                    <a:pt x="807" y="6130"/>
                  </a:cubicBezTo>
                  <a:cubicBezTo>
                    <a:pt x="767" y="6130"/>
                    <a:pt x="726" y="6079"/>
                    <a:pt x="685" y="6079"/>
                  </a:cubicBezTo>
                  <a:cubicBezTo>
                    <a:pt x="644" y="6039"/>
                    <a:pt x="552" y="6079"/>
                    <a:pt x="511" y="6079"/>
                  </a:cubicBezTo>
                  <a:cubicBezTo>
                    <a:pt x="429" y="6130"/>
                    <a:pt x="337" y="6079"/>
                    <a:pt x="297" y="6039"/>
                  </a:cubicBezTo>
                  <a:cubicBezTo>
                    <a:pt x="297" y="5998"/>
                    <a:pt x="297" y="5998"/>
                    <a:pt x="256" y="5957"/>
                  </a:cubicBezTo>
                  <a:lnTo>
                    <a:pt x="297" y="5957"/>
                  </a:lnTo>
                  <a:cubicBezTo>
                    <a:pt x="337" y="5916"/>
                    <a:pt x="388" y="5957"/>
                    <a:pt x="429" y="5916"/>
                  </a:cubicBezTo>
                  <a:cubicBezTo>
                    <a:pt x="297" y="5875"/>
                    <a:pt x="174" y="5824"/>
                    <a:pt x="41" y="5824"/>
                  </a:cubicBezTo>
                  <a:lnTo>
                    <a:pt x="41" y="5783"/>
                  </a:lnTo>
                  <a:cubicBezTo>
                    <a:pt x="174" y="5783"/>
                    <a:pt x="256" y="5742"/>
                    <a:pt x="337" y="5701"/>
                  </a:cubicBezTo>
                  <a:cubicBezTo>
                    <a:pt x="470" y="5660"/>
                    <a:pt x="552" y="5569"/>
                    <a:pt x="685" y="5620"/>
                  </a:cubicBezTo>
                  <a:lnTo>
                    <a:pt x="685" y="5701"/>
                  </a:lnTo>
                  <a:cubicBezTo>
                    <a:pt x="848" y="5701"/>
                    <a:pt x="981" y="5742"/>
                    <a:pt x="1063" y="5660"/>
                  </a:cubicBezTo>
                  <a:cubicBezTo>
                    <a:pt x="1104" y="5660"/>
                    <a:pt x="1196" y="5701"/>
                    <a:pt x="1236" y="5660"/>
                  </a:cubicBezTo>
                  <a:lnTo>
                    <a:pt x="1236" y="5620"/>
                  </a:lnTo>
                  <a:cubicBezTo>
                    <a:pt x="1236" y="5620"/>
                    <a:pt x="981" y="5569"/>
                    <a:pt x="981" y="5528"/>
                  </a:cubicBezTo>
                  <a:lnTo>
                    <a:pt x="981" y="5487"/>
                  </a:lnTo>
                  <a:cubicBezTo>
                    <a:pt x="899" y="5446"/>
                    <a:pt x="807" y="5446"/>
                    <a:pt x="685" y="5446"/>
                  </a:cubicBezTo>
                  <a:cubicBezTo>
                    <a:pt x="685" y="5272"/>
                    <a:pt x="388" y="5191"/>
                    <a:pt x="256" y="5150"/>
                  </a:cubicBezTo>
                  <a:lnTo>
                    <a:pt x="256" y="5109"/>
                  </a:lnTo>
                  <a:cubicBezTo>
                    <a:pt x="297" y="5109"/>
                    <a:pt x="337" y="5058"/>
                    <a:pt x="337" y="5017"/>
                  </a:cubicBezTo>
                  <a:cubicBezTo>
                    <a:pt x="470" y="5017"/>
                    <a:pt x="644" y="5017"/>
                    <a:pt x="726" y="4935"/>
                  </a:cubicBezTo>
                  <a:lnTo>
                    <a:pt x="726" y="4853"/>
                  </a:lnTo>
                  <a:cubicBezTo>
                    <a:pt x="767" y="4802"/>
                    <a:pt x="848" y="4721"/>
                    <a:pt x="899" y="4680"/>
                  </a:cubicBezTo>
                  <a:cubicBezTo>
                    <a:pt x="940" y="4639"/>
                    <a:pt x="1063" y="4598"/>
                    <a:pt x="1104" y="4598"/>
                  </a:cubicBezTo>
                  <a:lnTo>
                    <a:pt x="1277" y="4598"/>
                  </a:lnTo>
                  <a:lnTo>
                    <a:pt x="1277" y="4598"/>
                  </a:lnTo>
                  <a:cubicBezTo>
                    <a:pt x="1277" y="4547"/>
                    <a:pt x="1236" y="4547"/>
                    <a:pt x="1236" y="4506"/>
                  </a:cubicBezTo>
                  <a:lnTo>
                    <a:pt x="1236" y="4465"/>
                  </a:lnTo>
                  <a:cubicBezTo>
                    <a:pt x="1318" y="4465"/>
                    <a:pt x="1492" y="4506"/>
                    <a:pt x="1574" y="4465"/>
                  </a:cubicBezTo>
                  <a:cubicBezTo>
                    <a:pt x="1615" y="4424"/>
                    <a:pt x="1666" y="4383"/>
                    <a:pt x="1706" y="4343"/>
                  </a:cubicBezTo>
                  <a:cubicBezTo>
                    <a:pt x="1788" y="4343"/>
                    <a:pt x="1829" y="4383"/>
                    <a:pt x="1870" y="4424"/>
                  </a:cubicBezTo>
                  <a:cubicBezTo>
                    <a:pt x="1829" y="4424"/>
                    <a:pt x="1829" y="4424"/>
                    <a:pt x="1829" y="4465"/>
                  </a:cubicBezTo>
                  <a:lnTo>
                    <a:pt x="1829" y="4465"/>
                  </a:lnTo>
                  <a:cubicBezTo>
                    <a:pt x="1870" y="4465"/>
                    <a:pt x="1921" y="4465"/>
                    <a:pt x="1921" y="4506"/>
                  </a:cubicBezTo>
                  <a:cubicBezTo>
                    <a:pt x="1962" y="4465"/>
                    <a:pt x="1962" y="4465"/>
                    <a:pt x="2003" y="4424"/>
                  </a:cubicBezTo>
                  <a:cubicBezTo>
                    <a:pt x="2003" y="4424"/>
                    <a:pt x="2044" y="4465"/>
                    <a:pt x="2085" y="4465"/>
                  </a:cubicBezTo>
                  <a:lnTo>
                    <a:pt x="2299" y="4465"/>
                  </a:lnTo>
                  <a:cubicBezTo>
                    <a:pt x="2340" y="4506"/>
                    <a:pt x="2381" y="4598"/>
                    <a:pt x="2473" y="4598"/>
                  </a:cubicBezTo>
                  <a:lnTo>
                    <a:pt x="2473" y="4598"/>
                  </a:lnTo>
                  <a:lnTo>
                    <a:pt x="2687" y="4598"/>
                  </a:lnTo>
                  <a:cubicBezTo>
                    <a:pt x="2728" y="4598"/>
                    <a:pt x="2810" y="4598"/>
                    <a:pt x="2851" y="4547"/>
                  </a:cubicBezTo>
                  <a:cubicBezTo>
                    <a:pt x="2943" y="4598"/>
                    <a:pt x="2984" y="4598"/>
                    <a:pt x="3065" y="4639"/>
                  </a:cubicBezTo>
                  <a:lnTo>
                    <a:pt x="3321" y="4639"/>
                  </a:lnTo>
                  <a:cubicBezTo>
                    <a:pt x="3362" y="4639"/>
                    <a:pt x="3403" y="4680"/>
                    <a:pt x="3454" y="4680"/>
                  </a:cubicBezTo>
                  <a:lnTo>
                    <a:pt x="3750" y="4680"/>
                  </a:lnTo>
                  <a:cubicBezTo>
                    <a:pt x="3872" y="4680"/>
                    <a:pt x="3913" y="4802"/>
                    <a:pt x="4046" y="4802"/>
                  </a:cubicBezTo>
                  <a:cubicBezTo>
                    <a:pt x="4087" y="4853"/>
                    <a:pt x="4087" y="4802"/>
                    <a:pt x="4128" y="4802"/>
                  </a:cubicBezTo>
                  <a:lnTo>
                    <a:pt x="4169" y="4802"/>
                  </a:lnTo>
                  <a:cubicBezTo>
                    <a:pt x="4261" y="4802"/>
                    <a:pt x="4302" y="4853"/>
                    <a:pt x="4383" y="4894"/>
                  </a:cubicBezTo>
                  <a:cubicBezTo>
                    <a:pt x="4424" y="4894"/>
                    <a:pt x="4475" y="4976"/>
                    <a:pt x="4557" y="4976"/>
                  </a:cubicBezTo>
                  <a:cubicBezTo>
                    <a:pt x="4639" y="4976"/>
                    <a:pt x="4680" y="4976"/>
                    <a:pt x="4772" y="5017"/>
                  </a:cubicBezTo>
                  <a:cubicBezTo>
                    <a:pt x="4812" y="5017"/>
                    <a:pt x="4853" y="5058"/>
                    <a:pt x="4894" y="5058"/>
                  </a:cubicBezTo>
                  <a:lnTo>
                    <a:pt x="4894" y="5058"/>
                  </a:lnTo>
                  <a:cubicBezTo>
                    <a:pt x="4853" y="5017"/>
                    <a:pt x="4853" y="4976"/>
                    <a:pt x="4812" y="4935"/>
                  </a:cubicBezTo>
                  <a:lnTo>
                    <a:pt x="4812" y="4894"/>
                  </a:lnTo>
                  <a:cubicBezTo>
                    <a:pt x="4853" y="4894"/>
                    <a:pt x="4853" y="4853"/>
                    <a:pt x="4894" y="4853"/>
                  </a:cubicBezTo>
                  <a:lnTo>
                    <a:pt x="4935" y="4853"/>
                  </a:lnTo>
                  <a:lnTo>
                    <a:pt x="4986" y="4853"/>
                  </a:lnTo>
                  <a:cubicBezTo>
                    <a:pt x="5027" y="4802"/>
                    <a:pt x="5027" y="4853"/>
                    <a:pt x="5068" y="4853"/>
                  </a:cubicBezTo>
                  <a:lnTo>
                    <a:pt x="5150" y="4853"/>
                  </a:lnTo>
                  <a:cubicBezTo>
                    <a:pt x="5190" y="4853"/>
                    <a:pt x="5242" y="4802"/>
                    <a:pt x="5242" y="4761"/>
                  </a:cubicBezTo>
                  <a:lnTo>
                    <a:pt x="5282" y="4761"/>
                  </a:lnTo>
                  <a:lnTo>
                    <a:pt x="5323" y="4761"/>
                  </a:lnTo>
                  <a:cubicBezTo>
                    <a:pt x="5364" y="4761"/>
                    <a:pt x="5446" y="4721"/>
                    <a:pt x="5497" y="4721"/>
                  </a:cubicBezTo>
                  <a:lnTo>
                    <a:pt x="5538" y="4680"/>
                  </a:lnTo>
                  <a:cubicBezTo>
                    <a:pt x="5579" y="4639"/>
                    <a:pt x="5660" y="4680"/>
                    <a:pt x="5701" y="4680"/>
                  </a:cubicBezTo>
                  <a:cubicBezTo>
                    <a:pt x="5701" y="4721"/>
                    <a:pt x="5660" y="4721"/>
                    <a:pt x="5579" y="4761"/>
                  </a:cubicBezTo>
                  <a:lnTo>
                    <a:pt x="5538" y="4802"/>
                  </a:lnTo>
                  <a:cubicBezTo>
                    <a:pt x="5497" y="4802"/>
                    <a:pt x="5405" y="4853"/>
                    <a:pt x="5364" y="4853"/>
                  </a:cubicBezTo>
                  <a:cubicBezTo>
                    <a:pt x="5364" y="4894"/>
                    <a:pt x="5323" y="4894"/>
                    <a:pt x="5323" y="4935"/>
                  </a:cubicBezTo>
                  <a:cubicBezTo>
                    <a:pt x="5242" y="4976"/>
                    <a:pt x="5190" y="4894"/>
                    <a:pt x="5150" y="5017"/>
                  </a:cubicBezTo>
                  <a:lnTo>
                    <a:pt x="5150" y="5017"/>
                  </a:lnTo>
                  <a:cubicBezTo>
                    <a:pt x="5242" y="5017"/>
                    <a:pt x="5242" y="5109"/>
                    <a:pt x="5282" y="5109"/>
                  </a:cubicBezTo>
                  <a:lnTo>
                    <a:pt x="5282" y="5017"/>
                  </a:lnTo>
                  <a:cubicBezTo>
                    <a:pt x="5364" y="4976"/>
                    <a:pt x="5405" y="4935"/>
                    <a:pt x="5446" y="4894"/>
                  </a:cubicBezTo>
                  <a:cubicBezTo>
                    <a:pt x="5620" y="4894"/>
                    <a:pt x="5620" y="4853"/>
                    <a:pt x="5701" y="4802"/>
                  </a:cubicBezTo>
                  <a:lnTo>
                    <a:pt x="5834" y="4802"/>
                  </a:lnTo>
                  <a:cubicBezTo>
                    <a:pt x="5834" y="4761"/>
                    <a:pt x="5875" y="4761"/>
                    <a:pt x="5875" y="4761"/>
                  </a:cubicBezTo>
                  <a:cubicBezTo>
                    <a:pt x="5916" y="4721"/>
                    <a:pt x="6008" y="4721"/>
                    <a:pt x="6049" y="4680"/>
                  </a:cubicBezTo>
                  <a:cubicBezTo>
                    <a:pt x="6008" y="4598"/>
                    <a:pt x="5957" y="4598"/>
                    <a:pt x="5916" y="4547"/>
                  </a:cubicBezTo>
                  <a:cubicBezTo>
                    <a:pt x="6130" y="4547"/>
                    <a:pt x="6130" y="4761"/>
                    <a:pt x="6263" y="4853"/>
                  </a:cubicBezTo>
                  <a:cubicBezTo>
                    <a:pt x="6304" y="4853"/>
                    <a:pt x="6345" y="4935"/>
                    <a:pt x="6427" y="4894"/>
                  </a:cubicBezTo>
                  <a:close/>
                  <a:moveTo>
                    <a:pt x="13711" y="11617"/>
                  </a:moveTo>
                  <a:lnTo>
                    <a:pt x="13711" y="11617"/>
                  </a:lnTo>
                  <a:lnTo>
                    <a:pt x="13711" y="11617"/>
                  </a:lnTo>
                  <a:lnTo>
                    <a:pt x="13711" y="11617"/>
                  </a:lnTo>
                  <a:close/>
                  <a:moveTo>
                    <a:pt x="13711" y="11617"/>
                  </a:moveTo>
                  <a:lnTo>
                    <a:pt x="13711" y="11617"/>
                  </a:lnTo>
                  <a:lnTo>
                    <a:pt x="13711" y="11617"/>
                  </a:lnTo>
                  <a:lnTo>
                    <a:pt x="13711" y="11617"/>
                  </a:lnTo>
                  <a:close/>
                  <a:moveTo>
                    <a:pt x="82" y="8552"/>
                  </a:moveTo>
                  <a:lnTo>
                    <a:pt x="0" y="8552"/>
                  </a:lnTo>
                  <a:lnTo>
                    <a:pt x="0" y="8511"/>
                  </a:lnTo>
                  <a:lnTo>
                    <a:pt x="41" y="8470"/>
                  </a:lnTo>
                  <a:cubicBezTo>
                    <a:pt x="82" y="8511"/>
                    <a:pt x="82" y="8511"/>
                    <a:pt x="82" y="8552"/>
                  </a:cubicBezTo>
                  <a:close/>
                  <a:moveTo>
                    <a:pt x="256" y="8378"/>
                  </a:moveTo>
                  <a:lnTo>
                    <a:pt x="297" y="8429"/>
                  </a:lnTo>
                  <a:lnTo>
                    <a:pt x="297" y="8429"/>
                  </a:lnTo>
                  <a:cubicBezTo>
                    <a:pt x="297" y="8470"/>
                    <a:pt x="256" y="8511"/>
                    <a:pt x="256" y="8511"/>
                  </a:cubicBezTo>
                  <a:lnTo>
                    <a:pt x="215" y="8511"/>
                  </a:lnTo>
                  <a:lnTo>
                    <a:pt x="215" y="8429"/>
                  </a:lnTo>
                  <a:lnTo>
                    <a:pt x="215" y="8429"/>
                  </a:lnTo>
                  <a:lnTo>
                    <a:pt x="256" y="8378"/>
                  </a:lnTo>
                  <a:close/>
                  <a:moveTo>
                    <a:pt x="685" y="8174"/>
                  </a:moveTo>
                  <a:cubicBezTo>
                    <a:pt x="726" y="8174"/>
                    <a:pt x="767" y="8215"/>
                    <a:pt x="767" y="8256"/>
                  </a:cubicBezTo>
                  <a:lnTo>
                    <a:pt x="726" y="8256"/>
                  </a:lnTo>
                  <a:cubicBezTo>
                    <a:pt x="726" y="8296"/>
                    <a:pt x="685" y="8256"/>
                    <a:pt x="685" y="8256"/>
                  </a:cubicBezTo>
                  <a:cubicBezTo>
                    <a:pt x="685" y="8256"/>
                    <a:pt x="644" y="8256"/>
                    <a:pt x="644" y="8296"/>
                  </a:cubicBezTo>
                  <a:cubicBezTo>
                    <a:pt x="593" y="8296"/>
                    <a:pt x="593" y="8296"/>
                    <a:pt x="593" y="8337"/>
                  </a:cubicBezTo>
                  <a:cubicBezTo>
                    <a:pt x="552" y="8337"/>
                    <a:pt x="511" y="8337"/>
                    <a:pt x="511" y="8296"/>
                  </a:cubicBezTo>
                  <a:cubicBezTo>
                    <a:pt x="552" y="8256"/>
                    <a:pt x="552" y="8256"/>
                    <a:pt x="593" y="8215"/>
                  </a:cubicBezTo>
                  <a:cubicBezTo>
                    <a:pt x="644" y="8215"/>
                    <a:pt x="685" y="8215"/>
                    <a:pt x="685" y="8174"/>
                  </a:cubicBezTo>
                  <a:close/>
                  <a:moveTo>
                    <a:pt x="767" y="8174"/>
                  </a:moveTo>
                  <a:lnTo>
                    <a:pt x="807" y="8123"/>
                  </a:lnTo>
                  <a:lnTo>
                    <a:pt x="848" y="8174"/>
                  </a:lnTo>
                  <a:lnTo>
                    <a:pt x="848" y="8174"/>
                  </a:lnTo>
                  <a:lnTo>
                    <a:pt x="807" y="8215"/>
                  </a:lnTo>
                  <a:lnTo>
                    <a:pt x="767" y="8174"/>
                  </a:lnTo>
                  <a:lnTo>
                    <a:pt x="767" y="8174"/>
                  </a:lnTo>
                  <a:close/>
                  <a:moveTo>
                    <a:pt x="981" y="8041"/>
                  </a:moveTo>
                  <a:cubicBezTo>
                    <a:pt x="1022" y="8041"/>
                    <a:pt x="1022" y="8000"/>
                    <a:pt x="1063" y="8000"/>
                  </a:cubicBezTo>
                  <a:cubicBezTo>
                    <a:pt x="1104" y="8000"/>
                    <a:pt x="1196" y="8041"/>
                    <a:pt x="1196" y="8082"/>
                  </a:cubicBezTo>
                  <a:lnTo>
                    <a:pt x="1196" y="8082"/>
                  </a:lnTo>
                  <a:lnTo>
                    <a:pt x="1155" y="8082"/>
                  </a:lnTo>
                  <a:lnTo>
                    <a:pt x="1022" y="8082"/>
                  </a:lnTo>
                  <a:cubicBezTo>
                    <a:pt x="981" y="8123"/>
                    <a:pt x="981" y="8174"/>
                    <a:pt x="899" y="8174"/>
                  </a:cubicBezTo>
                  <a:lnTo>
                    <a:pt x="899" y="8123"/>
                  </a:lnTo>
                  <a:cubicBezTo>
                    <a:pt x="940" y="8082"/>
                    <a:pt x="940" y="8041"/>
                    <a:pt x="981" y="8041"/>
                  </a:cubicBezTo>
                  <a:close/>
                  <a:moveTo>
                    <a:pt x="2176" y="7663"/>
                  </a:moveTo>
                  <a:cubicBezTo>
                    <a:pt x="2217" y="7663"/>
                    <a:pt x="2217" y="7663"/>
                    <a:pt x="2258" y="7612"/>
                  </a:cubicBezTo>
                  <a:lnTo>
                    <a:pt x="2258" y="7612"/>
                  </a:lnTo>
                  <a:cubicBezTo>
                    <a:pt x="2340" y="7612"/>
                    <a:pt x="2381" y="7612"/>
                    <a:pt x="2381" y="7663"/>
                  </a:cubicBezTo>
                  <a:lnTo>
                    <a:pt x="2381" y="7663"/>
                  </a:lnTo>
                  <a:cubicBezTo>
                    <a:pt x="2340" y="7663"/>
                    <a:pt x="2299" y="7663"/>
                    <a:pt x="2258" y="7704"/>
                  </a:cubicBezTo>
                  <a:cubicBezTo>
                    <a:pt x="2217" y="7745"/>
                    <a:pt x="2217" y="7827"/>
                    <a:pt x="2085" y="7786"/>
                  </a:cubicBezTo>
                  <a:cubicBezTo>
                    <a:pt x="2085" y="7745"/>
                    <a:pt x="2044" y="7745"/>
                    <a:pt x="2044" y="7745"/>
                  </a:cubicBezTo>
                  <a:cubicBezTo>
                    <a:pt x="2044" y="7704"/>
                    <a:pt x="2085" y="7704"/>
                    <a:pt x="2125" y="7663"/>
                  </a:cubicBezTo>
                  <a:cubicBezTo>
                    <a:pt x="2125" y="7663"/>
                    <a:pt x="2176" y="7704"/>
                    <a:pt x="2176" y="7663"/>
                  </a:cubicBezTo>
                  <a:close/>
                  <a:moveTo>
                    <a:pt x="4812" y="7530"/>
                  </a:moveTo>
                  <a:cubicBezTo>
                    <a:pt x="4853" y="7530"/>
                    <a:pt x="4853" y="7571"/>
                    <a:pt x="4894" y="7530"/>
                  </a:cubicBezTo>
                  <a:cubicBezTo>
                    <a:pt x="4935" y="7571"/>
                    <a:pt x="4935" y="7612"/>
                    <a:pt x="4935" y="7663"/>
                  </a:cubicBezTo>
                  <a:cubicBezTo>
                    <a:pt x="4894" y="7612"/>
                    <a:pt x="4894" y="7612"/>
                    <a:pt x="4853" y="7612"/>
                  </a:cubicBezTo>
                  <a:lnTo>
                    <a:pt x="4853" y="7704"/>
                  </a:lnTo>
                  <a:lnTo>
                    <a:pt x="4812" y="7663"/>
                  </a:lnTo>
                  <a:cubicBezTo>
                    <a:pt x="4772" y="7612"/>
                    <a:pt x="4772" y="7612"/>
                    <a:pt x="4731" y="7571"/>
                  </a:cubicBezTo>
                  <a:lnTo>
                    <a:pt x="4772" y="7530"/>
                  </a:lnTo>
                  <a:lnTo>
                    <a:pt x="4812" y="7530"/>
                  </a:lnTo>
                  <a:close/>
                  <a:moveTo>
                    <a:pt x="4986" y="7704"/>
                  </a:moveTo>
                  <a:lnTo>
                    <a:pt x="4986" y="7918"/>
                  </a:lnTo>
                  <a:lnTo>
                    <a:pt x="4986" y="7918"/>
                  </a:lnTo>
                  <a:lnTo>
                    <a:pt x="4986" y="7867"/>
                  </a:lnTo>
                  <a:cubicBezTo>
                    <a:pt x="4935" y="7827"/>
                    <a:pt x="4894" y="7745"/>
                    <a:pt x="4894" y="7704"/>
                  </a:cubicBezTo>
                  <a:lnTo>
                    <a:pt x="4986" y="7704"/>
                  </a:lnTo>
                  <a:close/>
                  <a:moveTo>
                    <a:pt x="5323" y="8000"/>
                  </a:moveTo>
                  <a:lnTo>
                    <a:pt x="5323" y="8082"/>
                  </a:lnTo>
                  <a:lnTo>
                    <a:pt x="5364" y="8123"/>
                  </a:lnTo>
                  <a:lnTo>
                    <a:pt x="5364" y="8215"/>
                  </a:lnTo>
                  <a:cubicBezTo>
                    <a:pt x="5323" y="8215"/>
                    <a:pt x="5242" y="8123"/>
                    <a:pt x="5190" y="8082"/>
                  </a:cubicBezTo>
                  <a:lnTo>
                    <a:pt x="5190" y="8000"/>
                  </a:lnTo>
                  <a:lnTo>
                    <a:pt x="5190" y="7959"/>
                  </a:lnTo>
                  <a:cubicBezTo>
                    <a:pt x="5242" y="7959"/>
                    <a:pt x="5282" y="8000"/>
                    <a:pt x="5323" y="8000"/>
                  </a:cubicBezTo>
                  <a:close/>
                  <a:moveTo>
                    <a:pt x="5405" y="8429"/>
                  </a:moveTo>
                  <a:lnTo>
                    <a:pt x="5405" y="8511"/>
                  </a:lnTo>
                  <a:cubicBezTo>
                    <a:pt x="5364" y="8511"/>
                    <a:pt x="5323" y="8552"/>
                    <a:pt x="5323" y="8552"/>
                  </a:cubicBezTo>
                  <a:cubicBezTo>
                    <a:pt x="5282" y="8511"/>
                    <a:pt x="5242" y="8470"/>
                    <a:pt x="5242" y="8378"/>
                  </a:cubicBezTo>
                  <a:cubicBezTo>
                    <a:pt x="5282" y="8378"/>
                    <a:pt x="5405" y="8378"/>
                    <a:pt x="5405" y="8429"/>
                  </a:cubicBezTo>
                  <a:close/>
                  <a:moveTo>
                    <a:pt x="5957" y="9022"/>
                  </a:moveTo>
                  <a:cubicBezTo>
                    <a:pt x="6049" y="9022"/>
                    <a:pt x="6130" y="9063"/>
                    <a:pt x="6212" y="9104"/>
                  </a:cubicBezTo>
                  <a:lnTo>
                    <a:pt x="6345" y="9104"/>
                  </a:lnTo>
                  <a:cubicBezTo>
                    <a:pt x="6386" y="9144"/>
                    <a:pt x="6427" y="9236"/>
                    <a:pt x="6468" y="9277"/>
                  </a:cubicBezTo>
                  <a:cubicBezTo>
                    <a:pt x="6560" y="9318"/>
                    <a:pt x="6641" y="9318"/>
                    <a:pt x="6641" y="9451"/>
                  </a:cubicBezTo>
                  <a:lnTo>
                    <a:pt x="6641" y="9492"/>
                  </a:lnTo>
                  <a:cubicBezTo>
                    <a:pt x="6560" y="9492"/>
                    <a:pt x="6468" y="9451"/>
                    <a:pt x="6427" y="9400"/>
                  </a:cubicBezTo>
                  <a:lnTo>
                    <a:pt x="6427" y="9400"/>
                  </a:lnTo>
                  <a:lnTo>
                    <a:pt x="6427" y="9359"/>
                  </a:lnTo>
                  <a:lnTo>
                    <a:pt x="6345" y="9359"/>
                  </a:lnTo>
                  <a:lnTo>
                    <a:pt x="6304" y="9359"/>
                  </a:lnTo>
                  <a:lnTo>
                    <a:pt x="6304" y="9318"/>
                  </a:lnTo>
                  <a:cubicBezTo>
                    <a:pt x="6263" y="9277"/>
                    <a:pt x="6263" y="9277"/>
                    <a:pt x="6212" y="9277"/>
                  </a:cubicBezTo>
                  <a:lnTo>
                    <a:pt x="6212" y="9277"/>
                  </a:lnTo>
                  <a:lnTo>
                    <a:pt x="6212" y="9236"/>
                  </a:lnTo>
                  <a:lnTo>
                    <a:pt x="6171" y="9196"/>
                  </a:lnTo>
                  <a:lnTo>
                    <a:pt x="6090" y="9196"/>
                  </a:lnTo>
                  <a:cubicBezTo>
                    <a:pt x="6090" y="9196"/>
                    <a:pt x="5916" y="9063"/>
                    <a:pt x="5916" y="9022"/>
                  </a:cubicBezTo>
                  <a:lnTo>
                    <a:pt x="5916" y="9022"/>
                  </a:lnTo>
                  <a:lnTo>
                    <a:pt x="5957" y="9022"/>
                  </a:lnTo>
                  <a:close/>
                  <a:moveTo>
                    <a:pt x="13364" y="26432"/>
                  </a:moveTo>
                  <a:lnTo>
                    <a:pt x="13364" y="26432"/>
                  </a:lnTo>
                  <a:lnTo>
                    <a:pt x="13364" y="26605"/>
                  </a:lnTo>
                  <a:lnTo>
                    <a:pt x="13323" y="26605"/>
                  </a:lnTo>
                  <a:lnTo>
                    <a:pt x="13323" y="26605"/>
                  </a:lnTo>
                  <a:lnTo>
                    <a:pt x="13323" y="26513"/>
                  </a:lnTo>
                  <a:lnTo>
                    <a:pt x="13323" y="26513"/>
                  </a:lnTo>
                  <a:lnTo>
                    <a:pt x="13282" y="26513"/>
                  </a:lnTo>
                  <a:cubicBezTo>
                    <a:pt x="13242" y="26473"/>
                    <a:pt x="13282" y="26473"/>
                    <a:pt x="13282" y="26432"/>
                  </a:cubicBezTo>
                  <a:cubicBezTo>
                    <a:pt x="13323" y="26473"/>
                    <a:pt x="13323" y="26473"/>
                    <a:pt x="13364" y="26432"/>
                  </a:cubicBezTo>
                  <a:close/>
                  <a:moveTo>
                    <a:pt x="13926" y="26943"/>
                  </a:moveTo>
                  <a:lnTo>
                    <a:pt x="13967" y="26902"/>
                  </a:lnTo>
                  <a:cubicBezTo>
                    <a:pt x="13926" y="26902"/>
                    <a:pt x="13926" y="26861"/>
                    <a:pt x="13875" y="26861"/>
                  </a:cubicBezTo>
                  <a:cubicBezTo>
                    <a:pt x="13834" y="26820"/>
                    <a:pt x="13834" y="26820"/>
                    <a:pt x="13793" y="26769"/>
                  </a:cubicBezTo>
                  <a:lnTo>
                    <a:pt x="13793" y="26769"/>
                  </a:lnTo>
                  <a:cubicBezTo>
                    <a:pt x="13834" y="26728"/>
                    <a:pt x="13875" y="26728"/>
                    <a:pt x="13875" y="26687"/>
                  </a:cubicBezTo>
                  <a:lnTo>
                    <a:pt x="13875" y="26687"/>
                  </a:lnTo>
                  <a:lnTo>
                    <a:pt x="13875" y="26687"/>
                  </a:lnTo>
                  <a:lnTo>
                    <a:pt x="13752" y="26687"/>
                  </a:lnTo>
                  <a:lnTo>
                    <a:pt x="13752" y="26687"/>
                  </a:lnTo>
                  <a:cubicBezTo>
                    <a:pt x="13752" y="26605"/>
                    <a:pt x="13834" y="26565"/>
                    <a:pt x="13875" y="26513"/>
                  </a:cubicBezTo>
                  <a:cubicBezTo>
                    <a:pt x="13926" y="26513"/>
                    <a:pt x="14008" y="26513"/>
                    <a:pt x="14049" y="26565"/>
                  </a:cubicBezTo>
                  <a:lnTo>
                    <a:pt x="14049" y="26605"/>
                  </a:lnTo>
                  <a:lnTo>
                    <a:pt x="14008" y="26646"/>
                  </a:lnTo>
                  <a:cubicBezTo>
                    <a:pt x="14090" y="26646"/>
                    <a:pt x="14130" y="26728"/>
                    <a:pt x="14181" y="26769"/>
                  </a:cubicBezTo>
                  <a:cubicBezTo>
                    <a:pt x="14263" y="26861"/>
                    <a:pt x="14345" y="26943"/>
                    <a:pt x="14519" y="26943"/>
                  </a:cubicBezTo>
                  <a:lnTo>
                    <a:pt x="14519" y="26983"/>
                  </a:lnTo>
                  <a:lnTo>
                    <a:pt x="14478" y="26983"/>
                  </a:lnTo>
                  <a:cubicBezTo>
                    <a:pt x="14437" y="26983"/>
                    <a:pt x="14345" y="27024"/>
                    <a:pt x="14304" y="27024"/>
                  </a:cubicBezTo>
                  <a:cubicBezTo>
                    <a:pt x="14263" y="26983"/>
                    <a:pt x="14263" y="26983"/>
                    <a:pt x="14222" y="26983"/>
                  </a:cubicBezTo>
                  <a:lnTo>
                    <a:pt x="14049" y="26983"/>
                  </a:lnTo>
                  <a:lnTo>
                    <a:pt x="13926" y="26983"/>
                  </a:lnTo>
                  <a:cubicBezTo>
                    <a:pt x="13875" y="26983"/>
                    <a:pt x="13875" y="26943"/>
                    <a:pt x="13834" y="26943"/>
                  </a:cubicBezTo>
                  <a:cubicBezTo>
                    <a:pt x="13793" y="26983"/>
                    <a:pt x="13752" y="26983"/>
                    <a:pt x="13711" y="26983"/>
                  </a:cubicBezTo>
                  <a:lnTo>
                    <a:pt x="13711" y="26983"/>
                  </a:lnTo>
                  <a:lnTo>
                    <a:pt x="13711" y="26902"/>
                  </a:lnTo>
                  <a:cubicBezTo>
                    <a:pt x="13793" y="26902"/>
                    <a:pt x="13875" y="26861"/>
                    <a:pt x="13926" y="26943"/>
                  </a:cubicBezTo>
                  <a:close/>
                  <a:moveTo>
                    <a:pt x="24950" y="15663"/>
                  </a:moveTo>
                  <a:lnTo>
                    <a:pt x="24991" y="15663"/>
                  </a:lnTo>
                  <a:cubicBezTo>
                    <a:pt x="24950" y="15704"/>
                    <a:pt x="24950" y="15745"/>
                    <a:pt x="24909" y="15745"/>
                  </a:cubicBezTo>
                  <a:lnTo>
                    <a:pt x="24909" y="15704"/>
                  </a:lnTo>
                  <a:lnTo>
                    <a:pt x="24909" y="15704"/>
                  </a:lnTo>
                  <a:lnTo>
                    <a:pt x="24950" y="15663"/>
                  </a:lnTo>
                  <a:close/>
                  <a:moveTo>
                    <a:pt x="30140" y="19413"/>
                  </a:moveTo>
                  <a:cubicBezTo>
                    <a:pt x="30181" y="19362"/>
                    <a:pt x="30273" y="19157"/>
                    <a:pt x="30273" y="19106"/>
                  </a:cubicBezTo>
                  <a:cubicBezTo>
                    <a:pt x="30273" y="19065"/>
                    <a:pt x="30222" y="19065"/>
                    <a:pt x="30222" y="19065"/>
                  </a:cubicBezTo>
                  <a:lnTo>
                    <a:pt x="30222" y="18983"/>
                  </a:lnTo>
                  <a:cubicBezTo>
                    <a:pt x="30222" y="18983"/>
                    <a:pt x="30181" y="18851"/>
                    <a:pt x="30181" y="18810"/>
                  </a:cubicBezTo>
                  <a:cubicBezTo>
                    <a:pt x="30222" y="18728"/>
                    <a:pt x="30273" y="18728"/>
                    <a:pt x="30273" y="18595"/>
                  </a:cubicBezTo>
                  <a:lnTo>
                    <a:pt x="30314" y="18595"/>
                  </a:lnTo>
                  <a:lnTo>
                    <a:pt x="30355" y="18554"/>
                  </a:lnTo>
                  <a:cubicBezTo>
                    <a:pt x="30355" y="18554"/>
                    <a:pt x="30355" y="18595"/>
                    <a:pt x="30396" y="18595"/>
                  </a:cubicBezTo>
                  <a:lnTo>
                    <a:pt x="30396" y="18595"/>
                  </a:lnTo>
                  <a:lnTo>
                    <a:pt x="30437" y="18554"/>
                  </a:lnTo>
                  <a:lnTo>
                    <a:pt x="30529" y="18554"/>
                  </a:lnTo>
                  <a:lnTo>
                    <a:pt x="30570" y="18554"/>
                  </a:lnTo>
                  <a:lnTo>
                    <a:pt x="30529" y="18513"/>
                  </a:lnTo>
                  <a:cubicBezTo>
                    <a:pt x="30570" y="18513"/>
                    <a:pt x="30610" y="18473"/>
                    <a:pt x="30610" y="18473"/>
                  </a:cubicBezTo>
                  <a:lnTo>
                    <a:pt x="30651" y="18473"/>
                  </a:lnTo>
                  <a:lnTo>
                    <a:pt x="30651" y="18473"/>
                  </a:lnTo>
                  <a:lnTo>
                    <a:pt x="30651" y="18432"/>
                  </a:lnTo>
                  <a:cubicBezTo>
                    <a:pt x="30651" y="18432"/>
                    <a:pt x="30692" y="18432"/>
                    <a:pt x="30692" y="18391"/>
                  </a:cubicBezTo>
                  <a:lnTo>
                    <a:pt x="30692" y="18391"/>
                  </a:lnTo>
                  <a:cubicBezTo>
                    <a:pt x="30692" y="18432"/>
                    <a:pt x="30692" y="18432"/>
                    <a:pt x="30733" y="18432"/>
                  </a:cubicBezTo>
                  <a:lnTo>
                    <a:pt x="30733" y="18391"/>
                  </a:lnTo>
                  <a:lnTo>
                    <a:pt x="30733" y="18340"/>
                  </a:lnTo>
                  <a:lnTo>
                    <a:pt x="30733" y="18299"/>
                  </a:lnTo>
                  <a:lnTo>
                    <a:pt x="30784" y="18299"/>
                  </a:lnTo>
                  <a:lnTo>
                    <a:pt x="30784" y="18299"/>
                  </a:lnTo>
                  <a:lnTo>
                    <a:pt x="30784" y="18217"/>
                  </a:lnTo>
                  <a:lnTo>
                    <a:pt x="30784" y="18217"/>
                  </a:lnTo>
                  <a:cubicBezTo>
                    <a:pt x="30825" y="18217"/>
                    <a:pt x="30825" y="18258"/>
                    <a:pt x="30825" y="18258"/>
                  </a:cubicBezTo>
                  <a:cubicBezTo>
                    <a:pt x="30825" y="18217"/>
                    <a:pt x="30866" y="18217"/>
                    <a:pt x="30866" y="18176"/>
                  </a:cubicBezTo>
                  <a:cubicBezTo>
                    <a:pt x="30907" y="18176"/>
                    <a:pt x="30907" y="18084"/>
                    <a:pt x="30907" y="18044"/>
                  </a:cubicBezTo>
                  <a:cubicBezTo>
                    <a:pt x="30948" y="18003"/>
                    <a:pt x="30948" y="18003"/>
                    <a:pt x="30989" y="18044"/>
                  </a:cubicBezTo>
                  <a:cubicBezTo>
                    <a:pt x="30989" y="18084"/>
                    <a:pt x="31040" y="18084"/>
                    <a:pt x="31040" y="18084"/>
                  </a:cubicBezTo>
                  <a:cubicBezTo>
                    <a:pt x="31080" y="18176"/>
                    <a:pt x="31080" y="18299"/>
                    <a:pt x="31121" y="18391"/>
                  </a:cubicBezTo>
                  <a:cubicBezTo>
                    <a:pt x="31121" y="18432"/>
                    <a:pt x="31121" y="18432"/>
                    <a:pt x="31162" y="18473"/>
                  </a:cubicBezTo>
                  <a:cubicBezTo>
                    <a:pt x="31162" y="18513"/>
                    <a:pt x="31121" y="18554"/>
                    <a:pt x="31080" y="18554"/>
                  </a:cubicBezTo>
                  <a:cubicBezTo>
                    <a:pt x="31080" y="18554"/>
                    <a:pt x="31040" y="18513"/>
                    <a:pt x="31040" y="18473"/>
                  </a:cubicBezTo>
                  <a:lnTo>
                    <a:pt x="31040" y="18473"/>
                  </a:lnTo>
                  <a:lnTo>
                    <a:pt x="31040" y="18513"/>
                  </a:lnTo>
                  <a:cubicBezTo>
                    <a:pt x="31040" y="18554"/>
                    <a:pt x="31040" y="18595"/>
                    <a:pt x="31080" y="18646"/>
                  </a:cubicBezTo>
                  <a:cubicBezTo>
                    <a:pt x="31040" y="18687"/>
                    <a:pt x="30989" y="18728"/>
                    <a:pt x="30989" y="18769"/>
                  </a:cubicBezTo>
                  <a:cubicBezTo>
                    <a:pt x="30948" y="18810"/>
                    <a:pt x="30989" y="18851"/>
                    <a:pt x="30989" y="18902"/>
                  </a:cubicBezTo>
                  <a:cubicBezTo>
                    <a:pt x="30907" y="19157"/>
                    <a:pt x="30825" y="19413"/>
                    <a:pt x="30733" y="19668"/>
                  </a:cubicBezTo>
                  <a:cubicBezTo>
                    <a:pt x="30733" y="19750"/>
                    <a:pt x="30692" y="19964"/>
                    <a:pt x="30610" y="20005"/>
                  </a:cubicBezTo>
                  <a:lnTo>
                    <a:pt x="30529" y="20005"/>
                  </a:lnTo>
                  <a:cubicBezTo>
                    <a:pt x="30437" y="20005"/>
                    <a:pt x="30437" y="20046"/>
                    <a:pt x="30355" y="20087"/>
                  </a:cubicBezTo>
                  <a:cubicBezTo>
                    <a:pt x="30314" y="20005"/>
                    <a:pt x="30222" y="20005"/>
                    <a:pt x="30181" y="19964"/>
                  </a:cubicBezTo>
                  <a:lnTo>
                    <a:pt x="30181" y="19872"/>
                  </a:lnTo>
                  <a:cubicBezTo>
                    <a:pt x="30181" y="19872"/>
                    <a:pt x="30140" y="19831"/>
                    <a:pt x="30140" y="19791"/>
                  </a:cubicBezTo>
                  <a:lnTo>
                    <a:pt x="30140" y="19709"/>
                  </a:lnTo>
                  <a:cubicBezTo>
                    <a:pt x="30140" y="19668"/>
                    <a:pt x="30100" y="19617"/>
                    <a:pt x="30100" y="19576"/>
                  </a:cubicBezTo>
                  <a:cubicBezTo>
                    <a:pt x="30059" y="19535"/>
                    <a:pt x="30100" y="19413"/>
                    <a:pt x="30140" y="19413"/>
                  </a:cubicBezTo>
                  <a:lnTo>
                    <a:pt x="30140" y="19413"/>
                  </a:lnTo>
                  <a:close/>
                  <a:moveTo>
                    <a:pt x="35464" y="14856"/>
                  </a:moveTo>
                  <a:lnTo>
                    <a:pt x="35504" y="14856"/>
                  </a:lnTo>
                  <a:cubicBezTo>
                    <a:pt x="35545" y="14815"/>
                    <a:pt x="35545" y="14764"/>
                    <a:pt x="35545" y="14723"/>
                  </a:cubicBezTo>
                  <a:cubicBezTo>
                    <a:pt x="35637" y="14764"/>
                    <a:pt x="35678" y="14856"/>
                    <a:pt x="35678" y="14938"/>
                  </a:cubicBezTo>
                  <a:cubicBezTo>
                    <a:pt x="35719" y="14938"/>
                    <a:pt x="35719" y="14978"/>
                    <a:pt x="35719" y="15019"/>
                  </a:cubicBezTo>
                  <a:cubicBezTo>
                    <a:pt x="35760" y="15019"/>
                    <a:pt x="35801" y="15070"/>
                    <a:pt x="35801" y="15111"/>
                  </a:cubicBezTo>
                  <a:cubicBezTo>
                    <a:pt x="35801" y="15234"/>
                    <a:pt x="35678" y="15326"/>
                    <a:pt x="35586" y="15275"/>
                  </a:cubicBezTo>
                  <a:cubicBezTo>
                    <a:pt x="35545" y="15275"/>
                    <a:pt x="35504" y="15193"/>
                    <a:pt x="35504" y="15111"/>
                  </a:cubicBezTo>
                  <a:lnTo>
                    <a:pt x="35504" y="14978"/>
                  </a:lnTo>
                  <a:cubicBezTo>
                    <a:pt x="35504" y="14938"/>
                    <a:pt x="35464" y="14938"/>
                    <a:pt x="35504" y="14897"/>
                  </a:cubicBezTo>
                  <a:lnTo>
                    <a:pt x="35464" y="14856"/>
                  </a:lnTo>
                  <a:lnTo>
                    <a:pt x="35464" y="14856"/>
                  </a:lnTo>
                  <a:close/>
                  <a:moveTo>
                    <a:pt x="39632" y="16470"/>
                  </a:moveTo>
                  <a:cubicBezTo>
                    <a:pt x="39724" y="16511"/>
                    <a:pt x="39765" y="16470"/>
                    <a:pt x="39847" y="16470"/>
                  </a:cubicBezTo>
                  <a:cubicBezTo>
                    <a:pt x="39847" y="16552"/>
                    <a:pt x="39888" y="16603"/>
                    <a:pt x="39928" y="16603"/>
                  </a:cubicBezTo>
                  <a:lnTo>
                    <a:pt x="39928" y="16644"/>
                  </a:lnTo>
                  <a:cubicBezTo>
                    <a:pt x="39979" y="16685"/>
                    <a:pt x="40020" y="16726"/>
                    <a:pt x="40061" y="16726"/>
                  </a:cubicBezTo>
                  <a:cubicBezTo>
                    <a:pt x="40102" y="16766"/>
                    <a:pt x="40143" y="16807"/>
                    <a:pt x="40184" y="16807"/>
                  </a:cubicBezTo>
                  <a:lnTo>
                    <a:pt x="40184" y="16858"/>
                  </a:lnTo>
                  <a:cubicBezTo>
                    <a:pt x="40276" y="16899"/>
                    <a:pt x="40276" y="16940"/>
                    <a:pt x="40317" y="16981"/>
                  </a:cubicBezTo>
                  <a:lnTo>
                    <a:pt x="40317" y="16981"/>
                  </a:lnTo>
                  <a:lnTo>
                    <a:pt x="40317" y="16940"/>
                  </a:lnTo>
                  <a:lnTo>
                    <a:pt x="40358" y="16940"/>
                  </a:lnTo>
                  <a:cubicBezTo>
                    <a:pt x="40398" y="16940"/>
                    <a:pt x="40398" y="16981"/>
                    <a:pt x="40439" y="17022"/>
                  </a:cubicBezTo>
                  <a:cubicBezTo>
                    <a:pt x="40439" y="17022"/>
                    <a:pt x="40490" y="17022"/>
                    <a:pt x="40531" y="17063"/>
                  </a:cubicBezTo>
                  <a:lnTo>
                    <a:pt x="40531" y="17063"/>
                  </a:lnTo>
                  <a:lnTo>
                    <a:pt x="40531" y="17063"/>
                  </a:lnTo>
                  <a:lnTo>
                    <a:pt x="40531" y="17155"/>
                  </a:lnTo>
                  <a:cubicBezTo>
                    <a:pt x="40572" y="17196"/>
                    <a:pt x="40613" y="17155"/>
                    <a:pt x="40654" y="17196"/>
                  </a:cubicBezTo>
                  <a:cubicBezTo>
                    <a:pt x="40695" y="17196"/>
                    <a:pt x="40746" y="17236"/>
                    <a:pt x="40746" y="17236"/>
                  </a:cubicBezTo>
                  <a:cubicBezTo>
                    <a:pt x="40746" y="17277"/>
                    <a:pt x="40695" y="17318"/>
                    <a:pt x="40695" y="17369"/>
                  </a:cubicBezTo>
                  <a:cubicBezTo>
                    <a:pt x="40695" y="17369"/>
                    <a:pt x="40746" y="17410"/>
                    <a:pt x="40787" y="17410"/>
                  </a:cubicBezTo>
                  <a:lnTo>
                    <a:pt x="40787" y="17410"/>
                  </a:lnTo>
                  <a:cubicBezTo>
                    <a:pt x="40828" y="17410"/>
                    <a:pt x="40828" y="17410"/>
                    <a:pt x="40828" y="17451"/>
                  </a:cubicBezTo>
                  <a:cubicBezTo>
                    <a:pt x="40868" y="17451"/>
                    <a:pt x="40828" y="17533"/>
                    <a:pt x="40868" y="17574"/>
                  </a:cubicBezTo>
                  <a:lnTo>
                    <a:pt x="40909" y="17574"/>
                  </a:lnTo>
                  <a:lnTo>
                    <a:pt x="40909" y="17665"/>
                  </a:lnTo>
                  <a:lnTo>
                    <a:pt x="40909" y="17665"/>
                  </a:lnTo>
                  <a:lnTo>
                    <a:pt x="40950" y="17625"/>
                  </a:lnTo>
                  <a:lnTo>
                    <a:pt x="41042" y="17625"/>
                  </a:lnTo>
                  <a:cubicBezTo>
                    <a:pt x="41042" y="17665"/>
                    <a:pt x="41042" y="17706"/>
                    <a:pt x="41083" y="17747"/>
                  </a:cubicBezTo>
                  <a:cubicBezTo>
                    <a:pt x="41083" y="17788"/>
                    <a:pt x="41083" y="17829"/>
                    <a:pt x="41042" y="17880"/>
                  </a:cubicBezTo>
                  <a:cubicBezTo>
                    <a:pt x="41042" y="17921"/>
                    <a:pt x="41124" y="18084"/>
                    <a:pt x="41042" y="18135"/>
                  </a:cubicBezTo>
                  <a:lnTo>
                    <a:pt x="41001" y="18084"/>
                  </a:lnTo>
                  <a:lnTo>
                    <a:pt x="41001" y="18084"/>
                  </a:lnTo>
                  <a:lnTo>
                    <a:pt x="40950" y="18135"/>
                  </a:lnTo>
                  <a:cubicBezTo>
                    <a:pt x="40909" y="18135"/>
                    <a:pt x="40909" y="18084"/>
                    <a:pt x="40868" y="18084"/>
                  </a:cubicBezTo>
                  <a:lnTo>
                    <a:pt x="40909" y="18135"/>
                  </a:lnTo>
                  <a:cubicBezTo>
                    <a:pt x="40868" y="18176"/>
                    <a:pt x="40695" y="17962"/>
                    <a:pt x="40613" y="17921"/>
                  </a:cubicBezTo>
                  <a:cubicBezTo>
                    <a:pt x="40613" y="17880"/>
                    <a:pt x="40572" y="17880"/>
                    <a:pt x="40531" y="17829"/>
                  </a:cubicBezTo>
                  <a:lnTo>
                    <a:pt x="40531" y="17788"/>
                  </a:lnTo>
                  <a:cubicBezTo>
                    <a:pt x="40439" y="17747"/>
                    <a:pt x="40358" y="17665"/>
                    <a:pt x="40317" y="17625"/>
                  </a:cubicBezTo>
                  <a:lnTo>
                    <a:pt x="40317" y="17492"/>
                  </a:lnTo>
                  <a:cubicBezTo>
                    <a:pt x="40276" y="17410"/>
                    <a:pt x="40235" y="17369"/>
                    <a:pt x="40184" y="17277"/>
                  </a:cubicBezTo>
                  <a:cubicBezTo>
                    <a:pt x="40143" y="17236"/>
                    <a:pt x="40102" y="17236"/>
                    <a:pt x="40061" y="17236"/>
                  </a:cubicBezTo>
                  <a:lnTo>
                    <a:pt x="40061" y="17155"/>
                  </a:lnTo>
                  <a:cubicBezTo>
                    <a:pt x="40020" y="17022"/>
                    <a:pt x="40020" y="16940"/>
                    <a:pt x="39847" y="16940"/>
                  </a:cubicBezTo>
                  <a:cubicBezTo>
                    <a:pt x="39847" y="16807"/>
                    <a:pt x="39806" y="16766"/>
                    <a:pt x="39724" y="16726"/>
                  </a:cubicBezTo>
                  <a:cubicBezTo>
                    <a:pt x="39673" y="16726"/>
                    <a:pt x="39673" y="16685"/>
                    <a:pt x="39632" y="16685"/>
                  </a:cubicBezTo>
                  <a:cubicBezTo>
                    <a:pt x="39591" y="16603"/>
                    <a:pt x="39469" y="16511"/>
                    <a:pt x="39510" y="16429"/>
                  </a:cubicBezTo>
                  <a:cubicBezTo>
                    <a:pt x="39591" y="16429"/>
                    <a:pt x="39591" y="16470"/>
                    <a:pt x="39632" y="16470"/>
                  </a:cubicBezTo>
                  <a:close/>
                  <a:moveTo>
                    <a:pt x="41083" y="17665"/>
                  </a:moveTo>
                  <a:lnTo>
                    <a:pt x="41083" y="17574"/>
                  </a:lnTo>
                  <a:lnTo>
                    <a:pt x="41001" y="17574"/>
                  </a:lnTo>
                  <a:lnTo>
                    <a:pt x="41001" y="17492"/>
                  </a:lnTo>
                  <a:lnTo>
                    <a:pt x="41042" y="17533"/>
                  </a:lnTo>
                  <a:lnTo>
                    <a:pt x="41083" y="17492"/>
                  </a:lnTo>
                  <a:cubicBezTo>
                    <a:pt x="41124" y="17574"/>
                    <a:pt x="41124" y="17625"/>
                    <a:pt x="41206" y="17665"/>
                  </a:cubicBezTo>
                  <a:lnTo>
                    <a:pt x="41206" y="17665"/>
                  </a:lnTo>
                  <a:lnTo>
                    <a:pt x="41165" y="17665"/>
                  </a:lnTo>
                  <a:lnTo>
                    <a:pt x="41165" y="17706"/>
                  </a:lnTo>
                  <a:cubicBezTo>
                    <a:pt x="41165" y="17706"/>
                    <a:pt x="41083" y="17706"/>
                    <a:pt x="41083" y="17665"/>
                  </a:cubicBezTo>
                  <a:close/>
                  <a:moveTo>
                    <a:pt x="40020" y="13405"/>
                  </a:moveTo>
                  <a:lnTo>
                    <a:pt x="39888" y="13405"/>
                  </a:lnTo>
                  <a:lnTo>
                    <a:pt x="39888" y="13446"/>
                  </a:lnTo>
                  <a:cubicBezTo>
                    <a:pt x="39847" y="13446"/>
                    <a:pt x="39806" y="13446"/>
                    <a:pt x="39765" y="13405"/>
                  </a:cubicBezTo>
                  <a:lnTo>
                    <a:pt x="39765" y="13282"/>
                  </a:lnTo>
                  <a:cubicBezTo>
                    <a:pt x="39806" y="13282"/>
                    <a:pt x="39806" y="13231"/>
                    <a:pt x="39888" y="13231"/>
                  </a:cubicBezTo>
                  <a:lnTo>
                    <a:pt x="39888" y="13190"/>
                  </a:lnTo>
                  <a:lnTo>
                    <a:pt x="39928" y="13190"/>
                  </a:lnTo>
                  <a:lnTo>
                    <a:pt x="40061" y="13190"/>
                  </a:lnTo>
                  <a:lnTo>
                    <a:pt x="40061" y="13190"/>
                  </a:lnTo>
                  <a:lnTo>
                    <a:pt x="40102" y="13231"/>
                  </a:lnTo>
                  <a:lnTo>
                    <a:pt x="40102" y="13231"/>
                  </a:lnTo>
                  <a:cubicBezTo>
                    <a:pt x="40061" y="13231"/>
                    <a:pt x="40020" y="13282"/>
                    <a:pt x="40020" y="13323"/>
                  </a:cubicBezTo>
                  <a:lnTo>
                    <a:pt x="40020" y="13405"/>
                  </a:lnTo>
                  <a:close/>
                  <a:moveTo>
                    <a:pt x="41165" y="14815"/>
                  </a:moveTo>
                  <a:cubicBezTo>
                    <a:pt x="41124" y="14815"/>
                    <a:pt x="41124" y="14856"/>
                    <a:pt x="41124" y="14856"/>
                  </a:cubicBezTo>
                  <a:cubicBezTo>
                    <a:pt x="41124" y="14897"/>
                    <a:pt x="41042" y="14938"/>
                    <a:pt x="41001" y="14938"/>
                  </a:cubicBezTo>
                  <a:lnTo>
                    <a:pt x="41001" y="14938"/>
                  </a:lnTo>
                  <a:cubicBezTo>
                    <a:pt x="41083" y="14815"/>
                    <a:pt x="41165" y="14764"/>
                    <a:pt x="41206" y="14723"/>
                  </a:cubicBezTo>
                  <a:lnTo>
                    <a:pt x="41206" y="14764"/>
                  </a:lnTo>
                  <a:cubicBezTo>
                    <a:pt x="41206" y="14815"/>
                    <a:pt x="41165" y="14815"/>
                    <a:pt x="41165" y="14815"/>
                  </a:cubicBezTo>
                  <a:close/>
                  <a:moveTo>
                    <a:pt x="41297" y="15408"/>
                  </a:moveTo>
                  <a:lnTo>
                    <a:pt x="41297" y="15448"/>
                  </a:lnTo>
                  <a:lnTo>
                    <a:pt x="41124" y="15448"/>
                  </a:lnTo>
                  <a:lnTo>
                    <a:pt x="41124" y="15448"/>
                  </a:lnTo>
                  <a:cubicBezTo>
                    <a:pt x="41165" y="15489"/>
                    <a:pt x="41165" y="15530"/>
                    <a:pt x="41206" y="15530"/>
                  </a:cubicBezTo>
                  <a:lnTo>
                    <a:pt x="41206" y="15530"/>
                  </a:lnTo>
                  <a:cubicBezTo>
                    <a:pt x="41165" y="15581"/>
                    <a:pt x="41083" y="15530"/>
                    <a:pt x="41083" y="15581"/>
                  </a:cubicBezTo>
                  <a:cubicBezTo>
                    <a:pt x="41042" y="15581"/>
                    <a:pt x="40828" y="15530"/>
                    <a:pt x="40828" y="15581"/>
                  </a:cubicBezTo>
                  <a:cubicBezTo>
                    <a:pt x="40746" y="15581"/>
                    <a:pt x="40787" y="15663"/>
                    <a:pt x="40787" y="15704"/>
                  </a:cubicBezTo>
                  <a:cubicBezTo>
                    <a:pt x="40787" y="15745"/>
                    <a:pt x="40746" y="15745"/>
                    <a:pt x="40695" y="15745"/>
                  </a:cubicBezTo>
                  <a:lnTo>
                    <a:pt x="40695" y="15837"/>
                  </a:lnTo>
                  <a:cubicBezTo>
                    <a:pt x="40695" y="15878"/>
                    <a:pt x="40654" y="15959"/>
                    <a:pt x="40654" y="15959"/>
                  </a:cubicBezTo>
                  <a:lnTo>
                    <a:pt x="40490" y="16000"/>
                  </a:lnTo>
                  <a:cubicBezTo>
                    <a:pt x="40439" y="16000"/>
                    <a:pt x="40358" y="15959"/>
                    <a:pt x="40317" y="15959"/>
                  </a:cubicBezTo>
                  <a:cubicBezTo>
                    <a:pt x="40276" y="16000"/>
                    <a:pt x="40235" y="16041"/>
                    <a:pt x="40184" y="16041"/>
                  </a:cubicBezTo>
                  <a:lnTo>
                    <a:pt x="40102" y="16041"/>
                  </a:lnTo>
                  <a:cubicBezTo>
                    <a:pt x="40061" y="16041"/>
                    <a:pt x="40061" y="16041"/>
                    <a:pt x="40020" y="16092"/>
                  </a:cubicBezTo>
                  <a:cubicBezTo>
                    <a:pt x="39979" y="16000"/>
                    <a:pt x="39928" y="16000"/>
                    <a:pt x="39888" y="15918"/>
                  </a:cubicBezTo>
                  <a:lnTo>
                    <a:pt x="39928" y="15959"/>
                  </a:lnTo>
                  <a:lnTo>
                    <a:pt x="40020" y="15959"/>
                  </a:lnTo>
                  <a:cubicBezTo>
                    <a:pt x="40020" y="15959"/>
                    <a:pt x="40061" y="16000"/>
                    <a:pt x="40102" y="16000"/>
                  </a:cubicBezTo>
                  <a:lnTo>
                    <a:pt x="40102" y="16000"/>
                  </a:lnTo>
                  <a:lnTo>
                    <a:pt x="40102" y="15959"/>
                  </a:lnTo>
                  <a:lnTo>
                    <a:pt x="40102" y="15959"/>
                  </a:lnTo>
                  <a:cubicBezTo>
                    <a:pt x="40102" y="15918"/>
                    <a:pt x="40143" y="15786"/>
                    <a:pt x="40184" y="15786"/>
                  </a:cubicBezTo>
                  <a:cubicBezTo>
                    <a:pt x="40184" y="15786"/>
                    <a:pt x="40235" y="15745"/>
                    <a:pt x="40276" y="15745"/>
                  </a:cubicBezTo>
                  <a:lnTo>
                    <a:pt x="40358" y="15745"/>
                  </a:lnTo>
                  <a:cubicBezTo>
                    <a:pt x="40398" y="15704"/>
                    <a:pt x="40398" y="15663"/>
                    <a:pt x="40439" y="15663"/>
                  </a:cubicBezTo>
                  <a:lnTo>
                    <a:pt x="40490" y="15622"/>
                  </a:lnTo>
                  <a:cubicBezTo>
                    <a:pt x="40490" y="15581"/>
                    <a:pt x="40531" y="15530"/>
                    <a:pt x="40572" y="15530"/>
                  </a:cubicBezTo>
                  <a:cubicBezTo>
                    <a:pt x="40572" y="15489"/>
                    <a:pt x="40613" y="15489"/>
                    <a:pt x="40613" y="15489"/>
                  </a:cubicBezTo>
                  <a:cubicBezTo>
                    <a:pt x="40654" y="15489"/>
                    <a:pt x="40654" y="15448"/>
                    <a:pt x="40695" y="15448"/>
                  </a:cubicBezTo>
                  <a:lnTo>
                    <a:pt x="40695" y="15448"/>
                  </a:lnTo>
                  <a:lnTo>
                    <a:pt x="40695" y="15448"/>
                  </a:lnTo>
                  <a:lnTo>
                    <a:pt x="40695" y="15448"/>
                  </a:lnTo>
                  <a:lnTo>
                    <a:pt x="40695" y="15448"/>
                  </a:lnTo>
                  <a:lnTo>
                    <a:pt x="40746" y="15448"/>
                  </a:lnTo>
                  <a:cubicBezTo>
                    <a:pt x="40787" y="15408"/>
                    <a:pt x="40746" y="15408"/>
                    <a:pt x="40746" y="15408"/>
                  </a:cubicBezTo>
                  <a:lnTo>
                    <a:pt x="40746" y="15408"/>
                  </a:lnTo>
                  <a:lnTo>
                    <a:pt x="40746" y="15367"/>
                  </a:lnTo>
                  <a:lnTo>
                    <a:pt x="40828" y="15367"/>
                  </a:lnTo>
                  <a:cubicBezTo>
                    <a:pt x="40828" y="15326"/>
                    <a:pt x="40868" y="15275"/>
                    <a:pt x="40909" y="15234"/>
                  </a:cubicBezTo>
                  <a:cubicBezTo>
                    <a:pt x="40909" y="15193"/>
                    <a:pt x="40909" y="15193"/>
                    <a:pt x="40950" y="15152"/>
                  </a:cubicBezTo>
                  <a:lnTo>
                    <a:pt x="40950" y="15193"/>
                  </a:lnTo>
                  <a:lnTo>
                    <a:pt x="41001" y="15193"/>
                  </a:lnTo>
                  <a:lnTo>
                    <a:pt x="41001" y="15152"/>
                  </a:lnTo>
                  <a:cubicBezTo>
                    <a:pt x="41042" y="15193"/>
                    <a:pt x="41042" y="15193"/>
                    <a:pt x="41083" y="15234"/>
                  </a:cubicBezTo>
                  <a:cubicBezTo>
                    <a:pt x="41083" y="15275"/>
                    <a:pt x="41042" y="15275"/>
                    <a:pt x="41042" y="15326"/>
                  </a:cubicBezTo>
                  <a:lnTo>
                    <a:pt x="41124" y="15326"/>
                  </a:lnTo>
                  <a:lnTo>
                    <a:pt x="41124" y="15326"/>
                  </a:lnTo>
                  <a:lnTo>
                    <a:pt x="41124" y="15326"/>
                  </a:lnTo>
                  <a:lnTo>
                    <a:pt x="41124" y="15367"/>
                  </a:lnTo>
                  <a:cubicBezTo>
                    <a:pt x="41165" y="15326"/>
                    <a:pt x="41257" y="15367"/>
                    <a:pt x="41297" y="15408"/>
                  </a:cubicBezTo>
                  <a:close/>
                  <a:moveTo>
                    <a:pt x="41257" y="14682"/>
                  </a:moveTo>
                  <a:lnTo>
                    <a:pt x="41257" y="14682"/>
                  </a:lnTo>
                  <a:lnTo>
                    <a:pt x="41257" y="14682"/>
                  </a:lnTo>
                  <a:cubicBezTo>
                    <a:pt x="41257" y="14641"/>
                    <a:pt x="41297" y="14641"/>
                    <a:pt x="41297" y="14600"/>
                  </a:cubicBezTo>
                  <a:cubicBezTo>
                    <a:pt x="41338" y="14560"/>
                    <a:pt x="41338" y="14560"/>
                    <a:pt x="41338" y="14508"/>
                  </a:cubicBezTo>
                  <a:lnTo>
                    <a:pt x="41338" y="14508"/>
                  </a:lnTo>
                  <a:lnTo>
                    <a:pt x="41338" y="14508"/>
                  </a:lnTo>
                  <a:lnTo>
                    <a:pt x="41338" y="14560"/>
                  </a:lnTo>
                  <a:lnTo>
                    <a:pt x="41379" y="14600"/>
                  </a:lnTo>
                  <a:cubicBezTo>
                    <a:pt x="41338" y="14641"/>
                    <a:pt x="41297" y="14682"/>
                    <a:pt x="41257" y="14682"/>
                  </a:cubicBezTo>
                  <a:close/>
                  <a:moveTo>
                    <a:pt x="41042" y="18258"/>
                  </a:moveTo>
                  <a:lnTo>
                    <a:pt x="41042" y="18217"/>
                  </a:lnTo>
                  <a:lnTo>
                    <a:pt x="41083" y="18217"/>
                  </a:lnTo>
                  <a:lnTo>
                    <a:pt x="41083" y="18135"/>
                  </a:lnTo>
                  <a:cubicBezTo>
                    <a:pt x="41124" y="18176"/>
                    <a:pt x="41165" y="18176"/>
                    <a:pt x="41165" y="18176"/>
                  </a:cubicBezTo>
                  <a:lnTo>
                    <a:pt x="41206" y="18176"/>
                  </a:lnTo>
                  <a:lnTo>
                    <a:pt x="41206" y="18176"/>
                  </a:lnTo>
                  <a:lnTo>
                    <a:pt x="41257" y="18135"/>
                  </a:lnTo>
                  <a:cubicBezTo>
                    <a:pt x="41297" y="18176"/>
                    <a:pt x="41338" y="18176"/>
                    <a:pt x="41379" y="18217"/>
                  </a:cubicBezTo>
                  <a:lnTo>
                    <a:pt x="41379" y="18217"/>
                  </a:lnTo>
                  <a:lnTo>
                    <a:pt x="41420" y="18217"/>
                  </a:lnTo>
                  <a:cubicBezTo>
                    <a:pt x="41461" y="18217"/>
                    <a:pt x="41461" y="18258"/>
                    <a:pt x="41461" y="18299"/>
                  </a:cubicBezTo>
                  <a:cubicBezTo>
                    <a:pt x="41553" y="18299"/>
                    <a:pt x="41716" y="18299"/>
                    <a:pt x="41767" y="18258"/>
                  </a:cubicBezTo>
                  <a:lnTo>
                    <a:pt x="41767" y="18217"/>
                  </a:lnTo>
                  <a:lnTo>
                    <a:pt x="41808" y="18217"/>
                  </a:lnTo>
                  <a:lnTo>
                    <a:pt x="41849" y="18258"/>
                  </a:lnTo>
                  <a:lnTo>
                    <a:pt x="41931" y="18258"/>
                  </a:lnTo>
                  <a:cubicBezTo>
                    <a:pt x="41972" y="18299"/>
                    <a:pt x="42023" y="18299"/>
                    <a:pt x="42064" y="18340"/>
                  </a:cubicBezTo>
                  <a:lnTo>
                    <a:pt x="42064" y="18340"/>
                  </a:lnTo>
                  <a:cubicBezTo>
                    <a:pt x="42105" y="18432"/>
                    <a:pt x="42146" y="18432"/>
                    <a:pt x="42227" y="18432"/>
                  </a:cubicBezTo>
                  <a:lnTo>
                    <a:pt x="42319" y="18432"/>
                  </a:lnTo>
                  <a:cubicBezTo>
                    <a:pt x="42319" y="18473"/>
                    <a:pt x="42278" y="18513"/>
                    <a:pt x="42319" y="18513"/>
                  </a:cubicBezTo>
                  <a:lnTo>
                    <a:pt x="42319" y="18554"/>
                  </a:lnTo>
                  <a:cubicBezTo>
                    <a:pt x="42278" y="18513"/>
                    <a:pt x="42186" y="18513"/>
                    <a:pt x="42146" y="18473"/>
                  </a:cubicBezTo>
                  <a:cubicBezTo>
                    <a:pt x="42105" y="18473"/>
                    <a:pt x="42105" y="18513"/>
                    <a:pt x="42064" y="18513"/>
                  </a:cubicBezTo>
                  <a:cubicBezTo>
                    <a:pt x="41972" y="18513"/>
                    <a:pt x="41890" y="18513"/>
                    <a:pt x="41808" y="18473"/>
                  </a:cubicBezTo>
                  <a:cubicBezTo>
                    <a:pt x="41716" y="18473"/>
                    <a:pt x="41635" y="18432"/>
                    <a:pt x="41553" y="18391"/>
                  </a:cubicBezTo>
                  <a:cubicBezTo>
                    <a:pt x="41512" y="18391"/>
                    <a:pt x="41512" y="18391"/>
                    <a:pt x="41461" y="18432"/>
                  </a:cubicBezTo>
                  <a:lnTo>
                    <a:pt x="41420" y="18432"/>
                  </a:lnTo>
                  <a:cubicBezTo>
                    <a:pt x="41379" y="18432"/>
                    <a:pt x="41338" y="18391"/>
                    <a:pt x="41297" y="18391"/>
                  </a:cubicBezTo>
                  <a:cubicBezTo>
                    <a:pt x="41257" y="18340"/>
                    <a:pt x="41206" y="18391"/>
                    <a:pt x="41165" y="18340"/>
                  </a:cubicBezTo>
                  <a:lnTo>
                    <a:pt x="41165" y="18299"/>
                  </a:lnTo>
                  <a:lnTo>
                    <a:pt x="41165" y="18299"/>
                  </a:lnTo>
                  <a:cubicBezTo>
                    <a:pt x="41124" y="18299"/>
                    <a:pt x="41001" y="18299"/>
                    <a:pt x="40950" y="18258"/>
                  </a:cubicBezTo>
                  <a:lnTo>
                    <a:pt x="41042" y="18258"/>
                  </a:lnTo>
                  <a:close/>
                  <a:moveTo>
                    <a:pt x="42186" y="21364"/>
                  </a:moveTo>
                  <a:lnTo>
                    <a:pt x="42186" y="21364"/>
                  </a:lnTo>
                  <a:cubicBezTo>
                    <a:pt x="42146" y="21364"/>
                    <a:pt x="42146" y="21323"/>
                    <a:pt x="42146" y="21323"/>
                  </a:cubicBezTo>
                  <a:lnTo>
                    <a:pt x="42146" y="21323"/>
                  </a:lnTo>
                  <a:lnTo>
                    <a:pt x="42146" y="21282"/>
                  </a:lnTo>
                  <a:cubicBezTo>
                    <a:pt x="42186" y="21323"/>
                    <a:pt x="42186" y="21323"/>
                    <a:pt x="42186" y="21364"/>
                  </a:cubicBezTo>
                  <a:close/>
                  <a:moveTo>
                    <a:pt x="45640" y="19413"/>
                  </a:moveTo>
                  <a:lnTo>
                    <a:pt x="45599" y="19362"/>
                  </a:lnTo>
                  <a:lnTo>
                    <a:pt x="45599" y="19362"/>
                  </a:lnTo>
                  <a:cubicBezTo>
                    <a:pt x="45599" y="19321"/>
                    <a:pt x="45599" y="19321"/>
                    <a:pt x="45640" y="19321"/>
                  </a:cubicBezTo>
                  <a:lnTo>
                    <a:pt x="45640" y="19321"/>
                  </a:lnTo>
                  <a:cubicBezTo>
                    <a:pt x="45640" y="19321"/>
                    <a:pt x="45681" y="19413"/>
                    <a:pt x="45640" y="19413"/>
                  </a:cubicBezTo>
                  <a:close/>
                  <a:moveTo>
                    <a:pt x="46110" y="19709"/>
                  </a:moveTo>
                  <a:lnTo>
                    <a:pt x="46110" y="19709"/>
                  </a:lnTo>
                  <a:cubicBezTo>
                    <a:pt x="46059" y="19709"/>
                    <a:pt x="46059" y="19709"/>
                    <a:pt x="46018" y="19750"/>
                  </a:cubicBezTo>
                  <a:lnTo>
                    <a:pt x="46059" y="19709"/>
                  </a:lnTo>
                  <a:lnTo>
                    <a:pt x="46110" y="19709"/>
                  </a:lnTo>
                  <a:lnTo>
                    <a:pt x="46110" y="19709"/>
                  </a:lnTo>
                  <a:close/>
                  <a:moveTo>
                    <a:pt x="45936" y="18391"/>
                  </a:moveTo>
                  <a:lnTo>
                    <a:pt x="45977" y="18432"/>
                  </a:lnTo>
                  <a:cubicBezTo>
                    <a:pt x="45936" y="18432"/>
                    <a:pt x="45895" y="18513"/>
                    <a:pt x="45854" y="18513"/>
                  </a:cubicBezTo>
                  <a:lnTo>
                    <a:pt x="45803" y="18513"/>
                  </a:lnTo>
                  <a:lnTo>
                    <a:pt x="45803" y="18513"/>
                  </a:lnTo>
                  <a:cubicBezTo>
                    <a:pt x="45803" y="18473"/>
                    <a:pt x="45854" y="18391"/>
                    <a:pt x="45895" y="18391"/>
                  </a:cubicBezTo>
                  <a:lnTo>
                    <a:pt x="45936" y="18391"/>
                  </a:lnTo>
                  <a:close/>
                  <a:moveTo>
                    <a:pt x="44741" y="18983"/>
                  </a:moveTo>
                  <a:lnTo>
                    <a:pt x="44781" y="18983"/>
                  </a:lnTo>
                  <a:lnTo>
                    <a:pt x="44833" y="18983"/>
                  </a:lnTo>
                  <a:cubicBezTo>
                    <a:pt x="44833" y="19024"/>
                    <a:pt x="44781" y="19024"/>
                    <a:pt x="44781" y="19024"/>
                  </a:cubicBezTo>
                  <a:lnTo>
                    <a:pt x="44741" y="19065"/>
                  </a:lnTo>
                  <a:cubicBezTo>
                    <a:pt x="44700" y="19024"/>
                    <a:pt x="44700" y="19024"/>
                    <a:pt x="44659" y="19024"/>
                  </a:cubicBezTo>
                  <a:lnTo>
                    <a:pt x="44659" y="18983"/>
                  </a:lnTo>
                  <a:lnTo>
                    <a:pt x="44659" y="18983"/>
                  </a:lnTo>
                  <a:lnTo>
                    <a:pt x="44741" y="18983"/>
                  </a:lnTo>
                  <a:close/>
                  <a:moveTo>
                    <a:pt x="44659" y="19024"/>
                  </a:moveTo>
                  <a:lnTo>
                    <a:pt x="44618" y="19024"/>
                  </a:lnTo>
                  <a:lnTo>
                    <a:pt x="44618" y="19024"/>
                  </a:lnTo>
                  <a:lnTo>
                    <a:pt x="44618" y="18983"/>
                  </a:lnTo>
                  <a:lnTo>
                    <a:pt x="44618" y="18983"/>
                  </a:lnTo>
                  <a:lnTo>
                    <a:pt x="44659" y="18983"/>
                  </a:lnTo>
                  <a:lnTo>
                    <a:pt x="44659" y="19024"/>
                  </a:lnTo>
                  <a:lnTo>
                    <a:pt x="44659" y="19024"/>
                  </a:lnTo>
                  <a:lnTo>
                    <a:pt x="44659" y="19024"/>
                  </a:lnTo>
                  <a:close/>
                  <a:moveTo>
                    <a:pt x="44485" y="17747"/>
                  </a:moveTo>
                  <a:cubicBezTo>
                    <a:pt x="44444" y="17747"/>
                    <a:pt x="44444" y="17747"/>
                    <a:pt x="44403" y="17788"/>
                  </a:cubicBezTo>
                  <a:cubicBezTo>
                    <a:pt x="44403" y="17747"/>
                    <a:pt x="44363" y="17747"/>
                    <a:pt x="44363" y="17706"/>
                  </a:cubicBezTo>
                  <a:lnTo>
                    <a:pt x="44526" y="17706"/>
                  </a:lnTo>
                  <a:lnTo>
                    <a:pt x="44577" y="17706"/>
                  </a:lnTo>
                  <a:cubicBezTo>
                    <a:pt x="44700" y="17665"/>
                    <a:pt x="44741" y="17747"/>
                    <a:pt x="44781" y="17829"/>
                  </a:cubicBezTo>
                  <a:lnTo>
                    <a:pt x="44781" y="17829"/>
                  </a:lnTo>
                  <a:cubicBezTo>
                    <a:pt x="44700" y="17829"/>
                    <a:pt x="44659" y="17788"/>
                    <a:pt x="44618" y="17747"/>
                  </a:cubicBezTo>
                  <a:lnTo>
                    <a:pt x="44577" y="17747"/>
                  </a:lnTo>
                  <a:lnTo>
                    <a:pt x="44577" y="17788"/>
                  </a:lnTo>
                  <a:cubicBezTo>
                    <a:pt x="44526" y="17788"/>
                    <a:pt x="44526" y="17747"/>
                    <a:pt x="44485" y="17747"/>
                  </a:cubicBezTo>
                  <a:close/>
                  <a:moveTo>
                    <a:pt x="44271" y="17114"/>
                  </a:moveTo>
                  <a:cubicBezTo>
                    <a:pt x="44271" y="17063"/>
                    <a:pt x="44322" y="17022"/>
                    <a:pt x="44322" y="16981"/>
                  </a:cubicBezTo>
                  <a:lnTo>
                    <a:pt x="44363" y="17022"/>
                  </a:lnTo>
                  <a:cubicBezTo>
                    <a:pt x="44363" y="17063"/>
                    <a:pt x="44322" y="17114"/>
                    <a:pt x="44322" y="17155"/>
                  </a:cubicBezTo>
                  <a:lnTo>
                    <a:pt x="44322" y="17155"/>
                  </a:lnTo>
                  <a:lnTo>
                    <a:pt x="44322" y="17155"/>
                  </a:lnTo>
                  <a:cubicBezTo>
                    <a:pt x="44363" y="17114"/>
                    <a:pt x="44403" y="17022"/>
                    <a:pt x="44444" y="17063"/>
                  </a:cubicBezTo>
                  <a:lnTo>
                    <a:pt x="44444" y="17114"/>
                  </a:lnTo>
                  <a:cubicBezTo>
                    <a:pt x="44403" y="17114"/>
                    <a:pt x="44403" y="17155"/>
                    <a:pt x="44403" y="17155"/>
                  </a:cubicBezTo>
                  <a:cubicBezTo>
                    <a:pt x="44403" y="17196"/>
                    <a:pt x="44444" y="17196"/>
                    <a:pt x="44444" y="17196"/>
                  </a:cubicBezTo>
                  <a:lnTo>
                    <a:pt x="44444" y="17236"/>
                  </a:lnTo>
                  <a:cubicBezTo>
                    <a:pt x="44444" y="17236"/>
                    <a:pt x="44403" y="17196"/>
                    <a:pt x="44363" y="17196"/>
                  </a:cubicBezTo>
                  <a:lnTo>
                    <a:pt x="44363" y="17196"/>
                  </a:lnTo>
                  <a:cubicBezTo>
                    <a:pt x="44322" y="17318"/>
                    <a:pt x="44363" y="17318"/>
                    <a:pt x="44403" y="17410"/>
                  </a:cubicBezTo>
                  <a:lnTo>
                    <a:pt x="44403" y="17410"/>
                  </a:lnTo>
                  <a:cubicBezTo>
                    <a:pt x="44363" y="17369"/>
                    <a:pt x="44322" y="17318"/>
                    <a:pt x="44322" y="17277"/>
                  </a:cubicBezTo>
                  <a:lnTo>
                    <a:pt x="44322" y="17236"/>
                  </a:lnTo>
                  <a:cubicBezTo>
                    <a:pt x="44271" y="17236"/>
                    <a:pt x="44271" y="17196"/>
                    <a:pt x="44271" y="17196"/>
                  </a:cubicBezTo>
                  <a:lnTo>
                    <a:pt x="44271" y="17155"/>
                  </a:lnTo>
                  <a:lnTo>
                    <a:pt x="44271" y="17114"/>
                  </a:lnTo>
                  <a:close/>
                  <a:moveTo>
                    <a:pt x="42953" y="11065"/>
                  </a:moveTo>
                  <a:cubicBezTo>
                    <a:pt x="42953" y="11024"/>
                    <a:pt x="42953" y="11024"/>
                    <a:pt x="42994" y="10984"/>
                  </a:cubicBezTo>
                  <a:lnTo>
                    <a:pt x="42994" y="10984"/>
                  </a:lnTo>
                  <a:lnTo>
                    <a:pt x="43045" y="10984"/>
                  </a:lnTo>
                  <a:cubicBezTo>
                    <a:pt x="43085" y="11065"/>
                    <a:pt x="43126" y="11024"/>
                    <a:pt x="43167" y="11024"/>
                  </a:cubicBezTo>
                  <a:lnTo>
                    <a:pt x="43167" y="11065"/>
                  </a:lnTo>
                  <a:lnTo>
                    <a:pt x="43126" y="11106"/>
                  </a:lnTo>
                  <a:cubicBezTo>
                    <a:pt x="43167" y="11106"/>
                    <a:pt x="43167" y="11147"/>
                    <a:pt x="43208" y="11147"/>
                  </a:cubicBezTo>
                  <a:cubicBezTo>
                    <a:pt x="43126" y="11188"/>
                    <a:pt x="43126" y="11280"/>
                    <a:pt x="43126" y="11362"/>
                  </a:cubicBezTo>
                  <a:lnTo>
                    <a:pt x="43045" y="11443"/>
                  </a:lnTo>
                  <a:lnTo>
                    <a:pt x="42994" y="11443"/>
                  </a:lnTo>
                  <a:cubicBezTo>
                    <a:pt x="42994" y="11402"/>
                    <a:pt x="43045" y="11402"/>
                    <a:pt x="43045" y="11362"/>
                  </a:cubicBezTo>
                  <a:lnTo>
                    <a:pt x="42994" y="11362"/>
                  </a:lnTo>
                  <a:lnTo>
                    <a:pt x="42994" y="11362"/>
                  </a:lnTo>
                  <a:cubicBezTo>
                    <a:pt x="42994" y="11402"/>
                    <a:pt x="42953" y="11402"/>
                    <a:pt x="42953" y="11443"/>
                  </a:cubicBezTo>
                  <a:lnTo>
                    <a:pt x="42953" y="11402"/>
                  </a:lnTo>
                  <a:lnTo>
                    <a:pt x="42953" y="11402"/>
                  </a:lnTo>
                  <a:cubicBezTo>
                    <a:pt x="42912" y="11402"/>
                    <a:pt x="42953" y="11362"/>
                    <a:pt x="42953" y="11321"/>
                  </a:cubicBezTo>
                  <a:cubicBezTo>
                    <a:pt x="42953" y="11321"/>
                    <a:pt x="42953" y="11280"/>
                    <a:pt x="42912" y="11280"/>
                  </a:cubicBezTo>
                  <a:cubicBezTo>
                    <a:pt x="42953" y="11239"/>
                    <a:pt x="42953" y="11239"/>
                    <a:pt x="42994" y="11239"/>
                  </a:cubicBezTo>
                  <a:cubicBezTo>
                    <a:pt x="42994" y="11147"/>
                    <a:pt x="42994" y="11147"/>
                    <a:pt x="42953" y="11106"/>
                  </a:cubicBezTo>
                  <a:lnTo>
                    <a:pt x="42953" y="11106"/>
                  </a:lnTo>
                  <a:cubicBezTo>
                    <a:pt x="42912" y="11147"/>
                    <a:pt x="42912" y="11147"/>
                    <a:pt x="42912" y="11188"/>
                  </a:cubicBezTo>
                  <a:cubicBezTo>
                    <a:pt x="42871" y="11147"/>
                    <a:pt x="42830" y="11106"/>
                    <a:pt x="42830" y="11106"/>
                  </a:cubicBezTo>
                  <a:cubicBezTo>
                    <a:pt x="42871" y="11065"/>
                    <a:pt x="42912" y="11065"/>
                    <a:pt x="42953" y="11065"/>
                  </a:cubicBezTo>
                  <a:close/>
                  <a:moveTo>
                    <a:pt x="42994" y="18687"/>
                  </a:moveTo>
                  <a:lnTo>
                    <a:pt x="42994" y="18687"/>
                  </a:lnTo>
                  <a:cubicBezTo>
                    <a:pt x="43045" y="18646"/>
                    <a:pt x="43126" y="18687"/>
                    <a:pt x="43126" y="18646"/>
                  </a:cubicBezTo>
                  <a:cubicBezTo>
                    <a:pt x="43167" y="18687"/>
                    <a:pt x="43208" y="18728"/>
                    <a:pt x="43249" y="18769"/>
                  </a:cubicBezTo>
                  <a:lnTo>
                    <a:pt x="43208" y="18810"/>
                  </a:lnTo>
                  <a:cubicBezTo>
                    <a:pt x="43208" y="18810"/>
                    <a:pt x="43045" y="18728"/>
                    <a:pt x="42994" y="18687"/>
                  </a:cubicBezTo>
                  <a:close/>
                  <a:moveTo>
                    <a:pt x="43555" y="18513"/>
                  </a:moveTo>
                  <a:cubicBezTo>
                    <a:pt x="43555" y="18554"/>
                    <a:pt x="43504" y="18554"/>
                    <a:pt x="43463" y="18554"/>
                  </a:cubicBezTo>
                  <a:lnTo>
                    <a:pt x="43423" y="18595"/>
                  </a:lnTo>
                  <a:lnTo>
                    <a:pt x="43382" y="18595"/>
                  </a:lnTo>
                  <a:lnTo>
                    <a:pt x="43341" y="18595"/>
                  </a:lnTo>
                  <a:lnTo>
                    <a:pt x="43249" y="18595"/>
                  </a:lnTo>
                  <a:lnTo>
                    <a:pt x="43167" y="18595"/>
                  </a:lnTo>
                  <a:lnTo>
                    <a:pt x="43126" y="18554"/>
                  </a:lnTo>
                  <a:lnTo>
                    <a:pt x="43167" y="18513"/>
                  </a:lnTo>
                  <a:cubicBezTo>
                    <a:pt x="43208" y="18513"/>
                    <a:pt x="43249" y="18473"/>
                    <a:pt x="43341" y="18513"/>
                  </a:cubicBezTo>
                  <a:cubicBezTo>
                    <a:pt x="43341" y="18513"/>
                    <a:pt x="43341" y="18554"/>
                    <a:pt x="43382" y="18554"/>
                  </a:cubicBezTo>
                  <a:cubicBezTo>
                    <a:pt x="43423" y="18513"/>
                    <a:pt x="43423" y="18513"/>
                    <a:pt x="43463" y="18513"/>
                  </a:cubicBezTo>
                  <a:lnTo>
                    <a:pt x="43504" y="18513"/>
                  </a:lnTo>
                  <a:lnTo>
                    <a:pt x="43504" y="18513"/>
                  </a:lnTo>
                  <a:cubicBezTo>
                    <a:pt x="43555" y="18513"/>
                    <a:pt x="43555" y="18473"/>
                    <a:pt x="43596" y="18473"/>
                  </a:cubicBezTo>
                  <a:lnTo>
                    <a:pt x="43555" y="18473"/>
                  </a:lnTo>
                  <a:lnTo>
                    <a:pt x="43596" y="18473"/>
                  </a:lnTo>
                  <a:lnTo>
                    <a:pt x="43596" y="18473"/>
                  </a:lnTo>
                  <a:lnTo>
                    <a:pt x="43596" y="18513"/>
                  </a:lnTo>
                  <a:lnTo>
                    <a:pt x="43555" y="18513"/>
                  </a:lnTo>
                  <a:close/>
                  <a:moveTo>
                    <a:pt x="43423" y="11065"/>
                  </a:moveTo>
                  <a:cubicBezTo>
                    <a:pt x="43382" y="11065"/>
                    <a:pt x="43382" y="11147"/>
                    <a:pt x="43341" y="11188"/>
                  </a:cubicBezTo>
                  <a:cubicBezTo>
                    <a:pt x="43300" y="11147"/>
                    <a:pt x="43300" y="11106"/>
                    <a:pt x="43249" y="11065"/>
                  </a:cubicBezTo>
                  <a:lnTo>
                    <a:pt x="43249" y="11065"/>
                  </a:lnTo>
                  <a:cubicBezTo>
                    <a:pt x="43300" y="11024"/>
                    <a:pt x="43300" y="10984"/>
                    <a:pt x="43341" y="10932"/>
                  </a:cubicBezTo>
                  <a:cubicBezTo>
                    <a:pt x="43382" y="10984"/>
                    <a:pt x="43463" y="10984"/>
                    <a:pt x="43463" y="10892"/>
                  </a:cubicBezTo>
                  <a:cubicBezTo>
                    <a:pt x="43504" y="10892"/>
                    <a:pt x="43596" y="10932"/>
                    <a:pt x="43596" y="10932"/>
                  </a:cubicBezTo>
                  <a:lnTo>
                    <a:pt x="43596" y="10932"/>
                  </a:lnTo>
                  <a:cubicBezTo>
                    <a:pt x="43596" y="11024"/>
                    <a:pt x="43555" y="11065"/>
                    <a:pt x="43504" y="11106"/>
                  </a:cubicBezTo>
                  <a:cubicBezTo>
                    <a:pt x="43504" y="11065"/>
                    <a:pt x="43463" y="11065"/>
                    <a:pt x="43423" y="11065"/>
                  </a:cubicBezTo>
                  <a:close/>
                  <a:moveTo>
                    <a:pt x="44066" y="17747"/>
                  </a:moveTo>
                  <a:lnTo>
                    <a:pt x="44066" y="17747"/>
                  </a:lnTo>
                  <a:lnTo>
                    <a:pt x="44148" y="17747"/>
                  </a:lnTo>
                  <a:lnTo>
                    <a:pt x="44189" y="17747"/>
                  </a:lnTo>
                  <a:cubicBezTo>
                    <a:pt x="44189" y="17747"/>
                    <a:pt x="44189" y="17788"/>
                    <a:pt x="44230" y="17788"/>
                  </a:cubicBezTo>
                  <a:lnTo>
                    <a:pt x="44230" y="17788"/>
                  </a:lnTo>
                  <a:cubicBezTo>
                    <a:pt x="44189" y="17880"/>
                    <a:pt x="44107" y="17788"/>
                    <a:pt x="44066" y="17747"/>
                  </a:cubicBezTo>
                  <a:close/>
                  <a:moveTo>
                    <a:pt x="44230" y="18513"/>
                  </a:moveTo>
                  <a:cubicBezTo>
                    <a:pt x="44148" y="18595"/>
                    <a:pt x="44015" y="18595"/>
                    <a:pt x="43933" y="18687"/>
                  </a:cubicBezTo>
                  <a:cubicBezTo>
                    <a:pt x="43852" y="18728"/>
                    <a:pt x="43811" y="18810"/>
                    <a:pt x="43678" y="18810"/>
                  </a:cubicBezTo>
                  <a:lnTo>
                    <a:pt x="43719" y="18687"/>
                  </a:lnTo>
                  <a:cubicBezTo>
                    <a:pt x="43760" y="18646"/>
                    <a:pt x="43811" y="18646"/>
                    <a:pt x="43893" y="18595"/>
                  </a:cubicBezTo>
                  <a:cubicBezTo>
                    <a:pt x="43893" y="18595"/>
                    <a:pt x="43893" y="18554"/>
                    <a:pt x="43933" y="18554"/>
                  </a:cubicBezTo>
                  <a:cubicBezTo>
                    <a:pt x="44015" y="18513"/>
                    <a:pt x="44107" y="18554"/>
                    <a:pt x="44189" y="18513"/>
                  </a:cubicBezTo>
                  <a:lnTo>
                    <a:pt x="44230" y="18513"/>
                  </a:lnTo>
                  <a:lnTo>
                    <a:pt x="44230" y="18513"/>
                  </a:lnTo>
                  <a:close/>
                  <a:moveTo>
                    <a:pt x="43249" y="17410"/>
                  </a:moveTo>
                  <a:lnTo>
                    <a:pt x="43249" y="17492"/>
                  </a:lnTo>
                  <a:lnTo>
                    <a:pt x="43341" y="17492"/>
                  </a:lnTo>
                  <a:cubicBezTo>
                    <a:pt x="43341" y="17451"/>
                    <a:pt x="43382" y="17410"/>
                    <a:pt x="43382" y="17410"/>
                  </a:cubicBezTo>
                  <a:lnTo>
                    <a:pt x="43423" y="17410"/>
                  </a:lnTo>
                  <a:cubicBezTo>
                    <a:pt x="43463" y="17410"/>
                    <a:pt x="43555" y="17410"/>
                    <a:pt x="43596" y="17369"/>
                  </a:cubicBezTo>
                  <a:lnTo>
                    <a:pt x="43637" y="17369"/>
                  </a:lnTo>
                  <a:lnTo>
                    <a:pt x="43637" y="17369"/>
                  </a:lnTo>
                  <a:lnTo>
                    <a:pt x="43637" y="17451"/>
                  </a:lnTo>
                  <a:lnTo>
                    <a:pt x="43637" y="17451"/>
                  </a:lnTo>
                  <a:cubicBezTo>
                    <a:pt x="43637" y="17410"/>
                    <a:pt x="43596" y="17410"/>
                    <a:pt x="43596" y="17410"/>
                  </a:cubicBezTo>
                  <a:cubicBezTo>
                    <a:pt x="43555" y="17451"/>
                    <a:pt x="43504" y="17492"/>
                    <a:pt x="43504" y="17492"/>
                  </a:cubicBezTo>
                  <a:cubicBezTo>
                    <a:pt x="43463" y="17533"/>
                    <a:pt x="43423" y="17533"/>
                    <a:pt x="43423" y="17533"/>
                  </a:cubicBezTo>
                  <a:lnTo>
                    <a:pt x="43341" y="17533"/>
                  </a:lnTo>
                  <a:lnTo>
                    <a:pt x="43341" y="17574"/>
                  </a:lnTo>
                  <a:lnTo>
                    <a:pt x="43341" y="17574"/>
                  </a:lnTo>
                  <a:cubicBezTo>
                    <a:pt x="43423" y="17574"/>
                    <a:pt x="43504" y="17665"/>
                    <a:pt x="43504" y="17747"/>
                  </a:cubicBezTo>
                  <a:cubicBezTo>
                    <a:pt x="43463" y="17788"/>
                    <a:pt x="43504" y="17880"/>
                    <a:pt x="43555" y="17880"/>
                  </a:cubicBezTo>
                  <a:lnTo>
                    <a:pt x="43555" y="17921"/>
                  </a:lnTo>
                  <a:cubicBezTo>
                    <a:pt x="43504" y="17921"/>
                    <a:pt x="43463" y="17921"/>
                    <a:pt x="43463" y="18003"/>
                  </a:cubicBezTo>
                  <a:cubicBezTo>
                    <a:pt x="43423" y="18003"/>
                    <a:pt x="43423" y="17962"/>
                    <a:pt x="43382" y="17962"/>
                  </a:cubicBezTo>
                  <a:lnTo>
                    <a:pt x="43382" y="17880"/>
                  </a:lnTo>
                  <a:cubicBezTo>
                    <a:pt x="43341" y="17829"/>
                    <a:pt x="43341" y="17829"/>
                    <a:pt x="43300" y="17788"/>
                  </a:cubicBezTo>
                  <a:cubicBezTo>
                    <a:pt x="43300" y="17747"/>
                    <a:pt x="43341" y="17706"/>
                    <a:pt x="43300" y="17665"/>
                  </a:cubicBezTo>
                  <a:cubicBezTo>
                    <a:pt x="43249" y="17665"/>
                    <a:pt x="43249" y="17706"/>
                    <a:pt x="43208" y="17706"/>
                  </a:cubicBezTo>
                  <a:lnTo>
                    <a:pt x="43208" y="17788"/>
                  </a:lnTo>
                  <a:lnTo>
                    <a:pt x="43208" y="17921"/>
                  </a:lnTo>
                  <a:lnTo>
                    <a:pt x="43208" y="17962"/>
                  </a:lnTo>
                  <a:lnTo>
                    <a:pt x="43208" y="18044"/>
                  </a:lnTo>
                  <a:lnTo>
                    <a:pt x="43208" y="18084"/>
                  </a:lnTo>
                  <a:cubicBezTo>
                    <a:pt x="43167" y="18084"/>
                    <a:pt x="43126" y="18084"/>
                    <a:pt x="43085" y="18135"/>
                  </a:cubicBezTo>
                  <a:cubicBezTo>
                    <a:pt x="43045" y="18084"/>
                    <a:pt x="43126" y="17880"/>
                    <a:pt x="43085" y="17788"/>
                  </a:cubicBezTo>
                  <a:lnTo>
                    <a:pt x="42994" y="17788"/>
                  </a:lnTo>
                  <a:lnTo>
                    <a:pt x="42994" y="17665"/>
                  </a:lnTo>
                  <a:cubicBezTo>
                    <a:pt x="42994" y="17625"/>
                    <a:pt x="43045" y="17625"/>
                    <a:pt x="43045" y="17533"/>
                  </a:cubicBezTo>
                  <a:lnTo>
                    <a:pt x="43045" y="17451"/>
                  </a:lnTo>
                  <a:cubicBezTo>
                    <a:pt x="43085" y="17451"/>
                    <a:pt x="43085" y="17410"/>
                    <a:pt x="43085" y="17410"/>
                  </a:cubicBezTo>
                  <a:lnTo>
                    <a:pt x="43126" y="17369"/>
                  </a:lnTo>
                  <a:cubicBezTo>
                    <a:pt x="43126" y="17277"/>
                    <a:pt x="43126" y="17155"/>
                    <a:pt x="43208" y="17155"/>
                  </a:cubicBezTo>
                  <a:lnTo>
                    <a:pt x="43249" y="17155"/>
                  </a:lnTo>
                  <a:cubicBezTo>
                    <a:pt x="43249" y="17155"/>
                    <a:pt x="43249" y="17114"/>
                    <a:pt x="43300" y="17063"/>
                  </a:cubicBezTo>
                  <a:cubicBezTo>
                    <a:pt x="43341" y="17063"/>
                    <a:pt x="43382" y="17114"/>
                    <a:pt x="43423" y="17114"/>
                  </a:cubicBezTo>
                  <a:lnTo>
                    <a:pt x="43504" y="17114"/>
                  </a:lnTo>
                  <a:cubicBezTo>
                    <a:pt x="43504" y="17155"/>
                    <a:pt x="43555" y="17155"/>
                    <a:pt x="43596" y="17155"/>
                  </a:cubicBezTo>
                  <a:lnTo>
                    <a:pt x="43596" y="17155"/>
                  </a:lnTo>
                  <a:lnTo>
                    <a:pt x="43719" y="17155"/>
                  </a:lnTo>
                  <a:cubicBezTo>
                    <a:pt x="43760" y="17155"/>
                    <a:pt x="43811" y="17155"/>
                    <a:pt x="43852" y="17114"/>
                  </a:cubicBezTo>
                  <a:lnTo>
                    <a:pt x="43852" y="17063"/>
                  </a:lnTo>
                  <a:lnTo>
                    <a:pt x="43893" y="17022"/>
                  </a:lnTo>
                  <a:cubicBezTo>
                    <a:pt x="43933" y="17063"/>
                    <a:pt x="43893" y="17114"/>
                    <a:pt x="43852" y="17155"/>
                  </a:cubicBezTo>
                  <a:cubicBezTo>
                    <a:pt x="43760" y="17277"/>
                    <a:pt x="43678" y="17196"/>
                    <a:pt x="43463" y="17196"/>
                  </a:cubicBezTo>
                  <a:cubicBezTo>
                    <a:pt x="43341" y="17196"/>
                    <a:pt x="43208" y="17155"/>
                    <a:pt x="43167" y="17277"/>
                  </a:cubicBezTo>
                  <a:cubicBezTo>
                    <a:pt x="43167" y="17277"/>
                    <a:pt x="43126" y="17318"/>
                    <a:pt x="43167" y="17369"/>
                  </a:cubicBezTo>
                  <a:cubicBezTo>
                    <a:pt x="43167" y="17410"/>
                    <a:pt x="43208" y="17410"/>
                    <a:pt x="43249" y="17410"/>
                  </a:cubicBezTo>
                  <a:close/>
                  <a:moveTo>
                    <a:pt x="42871" y="18595"/>
                  </a:moveTo>
                  <a:lnTo>
                    <a:pt x="42789" y="18595"/>
                  </a:lnTo>
                  <a:lnTo>
                    <a:pt x="42656" y="18595"/>
                  </a:lnTo>
                  <a:cubicBezTo>
                    <a:pt x="42656" y="18554"/>
                    <a:pt x="42656" y="18554"/>
                    <a:pt x="42697" y="18554"/>
                  </a:cubicBezTo>
                  <a:lnTo>
                    <a:pt x="42697" y="18513"/>
                  </a:lnTo>
                  <a:lnTo>
                    <a:pt x="42789" y="18513"/>
                  </a:lnTo>
                  <a:cubicBezTo>
                    <a:pt x="42830" y="18513"/>
                    <a:pt x="42830" y="18595"/>
                    <a:pt x="42871" y="18513"/>
                  </a:cubicBezTo>
                  <a:lnTo>
                    <a:pt x="42871" y="18513"/>
                  </a:lnTo>
                  <a:lnTo>
                    <a:pt x="42830" y="18513"/>
                  </a:lnTo>
                  <a:lnTo>
                    <a:pt x="42830" y="18473"/>
                  </a:lnTo>
                  <a:lnTo>
                    <a:pt x="42830" y="18473"/>
                  </a:lnTo>
                  <a:lnTo>
                    <a:pt x="42912" y="18473"/>
                  </a:lnTo>
                  <a:lnTo>
                    <a:pt x="42953" y="18513"/>
                  </a:lnTo>
                  <a:lnTo>
                    <a:pt x="42953" y="18513"/>
                  </a:lnTo>
                  <a:lnTo>
                    <a:pt x="42953" y="18513"/>
                  </a:lnTo>
                  <a:lnTo>
                    <a:pt x="42994" y="18513"/>
                  </a:lnTo>
                  <a:lnTo>
                    <a:pt x="42994" y="18554"/>
                  </a:lnTo>
                  <a:lnTo>
                    <a:pt x="43045" y="18554"/>
                  </a:lnTo>
                  <a:lnTo>
                    <a:pt x="42994" y="18554"/>
                  </a:lnTo>
                  <a:lnTo>
                    <a:pt x="42953" y="18554"/>
                  </a:lnTo>
                  <a:cubicBezTo>
                    <a:pt x="42953" y="18554"/>
                    <a:pt x="42912" y="18595"/>
                    <a:pt x="42912" y="18554"/>
                  </a:cubicBezTo>
                  <a:lnTo>
                    <a:pt x="42912" y="18554"/>
                  </a:lnTo>
                  <a:lnTo>
                    <a:pt x="42912" y="18554"/>
                  </a:lnTo>
                  <a:lnTo>
                    <a:pt x="42912" y="18554"/>
                  </a:lnTo>
                  <a:lnTo>
                    <a:pt x="42871" y="18595"/>
                  </a:lnTo>
                  <a:close/>
                  <a:moveTo>
                    <a:pt x="42442" y="18473"/>
                  </a:moveTo>
                  <a:lnTo>
                    <a:pt x="42483" y="18513"/>
                  </a:lnTo>
                  <a:lnTo>
                    <a:pt x="42483" y="18513"/>
                  </a:lnTo>
                  <a:cubicBezTo>
                    <a:pt x="42483" y="18513"/>
                    <a:pt x="42442" y="18513"/>
                    <a:pt x="42442" y="18554"/>
                  </a:cubicBezTo>
                  <a:cubicBezTo>
                    <a:pt x="42401" y="18554"/>
                    <a:pt x="42360" y="18513"/>
                    <a:pt x="42360" y="18473"/>
                  </a:cubicBezTo>
                  <a:lnTo>
                    <a:pt x="42360" y="18473"/>
                  </a:lnTo>
                  <a:lnTo>
                    <a:pt x="42442" y="18473"/>
                  </a:lnTo>
                  <a:close/>
                  <a:moveTo>
                    <a:pt x="42401" y="16552"/>
                  </a:moveTo>
                  <a:lnTo>
                    <a:pt x="42442" y="16552"/>
                  </a:lnTo>
                  <a:lnTo>
                    <a:pt x="42442" y="16603"/>
                  </a:lnTo>
                  <a:cubicBezTo>
                    <a:pt x="42401" y="16644"/>
                    <a:pt x="42360" y="16644"/>
                    <a:pt x="42360" y="16685"/>
                  </a:cubicBezTo>
                  <a:lnTo>
                    <a:pt x="42319" y="16644"/>
                  </a:lnTo>
                  <a:lnTo>
                    <a:pt x="42319" y="16603"/>
                  </a:lnTo>
                  <a:cubicBezTo>
                    <a:pt x="42360" y="16552"/>
                    <a:pt x="42360" y="16552"/>
                    <a:pt x="42401" y="16511"/>
                  </a:cubicBezTo>
                  <a:lnTo>
                    <a:pt x="42401" y="16552"/>
                  </a:lnTo>
                  <a:close/>
                  <a:moveTo>
                    <a:pt x="41716" y="14427"/>
                  </a:moveTo>
                  <a:cubicBezTo>
                    <a:pt x="41808" y="14468"/>
                    <a:pt x="41808" y="14468"/>
                    <a:pt x="41890" y="14468"/>
                  </a:cubicBezTo>
                  <a:lnTo>
                    <a:pt x="41890" y="14508"/>
                  </a:lnTo>
                  <a:cubicBezTo>
                    <a:pt x="41849" y="14560"/>
                    <a:pt x="41767" y="14600"/>
                    <a:pt x="41716" y="14641"/>
                  </a:cubicBezTo>
                  <a:lnTo>
                    <a:pt x="41716" y="14427"/>
                  </a:lnTo>
                  <a:close/>
                  <a:moveTo>
                    <a:pt x="41890" y="14856"/>
                  </a:moveTo>
                  <a:cubicBezTo>
                    <a:pt x="41849" y="14815"/>
                    <a:pt x="41808" y="14764"/>
                    <a:pt x="41767" y="14723"/>
                  </a:cubicBezTo>
                  <a:lnTo>
                    <a:pt x="41808" y="14723"/>
                  </a:lnTo>
                  <a:cubicBezTo>
                    <a:pt x="41849" y="14682"/>
                    <a:pt x="41849" y="14641"/>
                    <a:pt x="41890" y="14560"/>
                  </a:cubicBezTo>
                  <a:lnTo>
                    <a:pt x="41890" y="14560"/>
                  </a:lnTo>
                  <a:lnTo>
                    <a:pt x="41931" y="14560"/>
                  </a:lnTo>
                  <a:cubicBezTo>
                    <a:pt x="41931" y="14641"/>
                    <a:pt x="41849" y="14682"/>
                    <a:pt x="41890" y="14815"/>
                  </a:cubicBezTo>
                  <a:lnTo>
                    <a:pt x="41890" y="14856"/>
                  </a:lnTo>
                  <a:close/>
                  <a:moveTo>
                    <a:pt x="41635" y="14212"/>
                  </a:moveTo>
                  <a:cubicBezTo>
                    <a:pt x="41676" y="14253"/>
                    <a:pt x="41635" y="14345"/>
                    <a:pt x="41594" y="14345"/>
                  </a:cubicBezTo>
                  <a:cubicBezTo>
                    <a:pt x="41553" y="14345"/>
                    <a:pt x="41553" y="14253"/>
                    <a:pt x="41512" y="14171"/>
                  </a:cubicBezTo>
                  <a:lnTo>
                    <a:pt x="41512" y="14171"/>
                  </a:lnTo>
                  <a:lnTo>
                    <a:pt x="41553" y="14171"/>
                  </a:lnTo>
                  <a:cubicBezTo>
                    <a:pt x="41594" y="14171"/>
                    <a:pt x="41594" y="14171"/>
                    <a:pt x="41635" y="14212"/>
                  </a:cubicBezTo>
                  <a:close/>
                  <a:moveTo>
                    <a:pt x="41594" y="12772"/>
                  </a:moveTo>
                  <a:cubicBezTo>
                    <a:pt x="41553" y="12812"/>
                    <a:pt x="41553" y="12853"/>
                    <a:pt x="41512" y="12894"/>
                  </a:cubicBezTo>
                  <a:cubicBezTo>
                    <a:pt x="41512" y="12812"/>
                    <a:pt x="41461" y="12772"/>
                    <a:pt x="41420" y="12680"/>
                  </a:cubicBezTo>
                  <a:cubicBezTo>
                    <a:pt x="41420" y="12639"/>
                    <a:pt x="41553" y="12424"/>
                    <a:pt x="41594" y="12424"/>
                  </a:cubicBezTo>
                  <a:cubicBezTo>
                    <a:pt x="41594" y="12383"/>
                    <a:pt x="41635" y="12383"/>
                    <a:pt x="41635" y="12383"/>
                  </a:cubicBezTo>
                  <a:cubicBezTo>
                    <a:pt x="41676" y="12383"/>
                    <a:pt x="41676" y="12383"/>
                    <a:pt x="41716" y="12424"/>
                  </a:cubicBezTo>
                  <a:cubicBezTo>
                    <a:pt x="41676" y="12465"/>
                    <a:pt x="41676" y="12557"/>
                    <a:pt x="41635" y="12639"/>
                  </a:cubicBezTo>
                  <a:cubicBezTo>
                    <a:pt x="41635" y="12680"/>
                    <a:pt x="41594" y="12720"/>
                    <a:pt x="41594" y="12772"/>
                  </a:cubicBezTo>
                  <a:close/>
                  <a:moveTo>
                    <a:pt x="41972" y="14253"/>
                  </a:moveTo>
                  <a:lnTo>
                    <a:pt x="41931" y="14253"/>
                  </a:lnTo>
                  <a:cubicBezTo>
                    <a:pt x="41931" y="14171"/>
                    <a:pt x="41849" y="14130"/>
                    <a:pt x="41808" y="14130"/>
                  </a:cubicBezTo>
                  <a:lnTo>
                    <a:pt x="41808" y="14130"/>
                  </a:lnTo>
                  <a:lnTo>
                    <a:pt x="41808" y="14171"/>
                  </a:lnTo>
                  <a:lnTo>
                    <a:pt x="41808" y="14212"/>
                  </a:lnTo>
                  <a:lnTo>
                    <a:pt x="41808" y="14171"/>
                  </a:lnTo>
                  <a:cubicBezTo>
                    <a:pt x="41767" y="14171"/>
                    <a:pt x="41716" y="14130"/>
                    <a:pt x="41676" y="14130"/>
                  </a:cubicBezTo>
                  <a:lnTo>
                    <a:pt x="41594" y="14130"/>
                  </a:lnTo>
                  <a:cubicBezTo>
                    <a:pt x="41553" y="14130"/>
                    <a:pt x="41512" y="14130"/>
                    <a:pt x="41512" y="14090"/>
                  </a:cubicBezTo>
                  <a:lnTo>
                    <a:pt x="41553" y="14049"/>
                  </a:lnTo>
                  <a:lnTo>
                    <a:pt x="41594" y="14049"/>
                  </a:lnTo>
                  <a:lnTo>
                    <a:pt x="41635" y="14049"/>
                  </a:lnTo>
                  <a:lnTo>
                    <a:pt x="41635" y="14049"/>
                  </a:lnTo>
                  <a:cubicBezTo>
                    <a:pt x="41594" y="13998"/>
                    <a:pt x="41553" y="13998"/>
                    <a:pt x="41512" y="13957"/>
                  </a:cubicBezTo>
                  <a:lnTo>
                    <a:pt x="41512" y="13998"/>
                  </a:lnTo>
                  <a:cubicBezTo>
                    <a:pt x="41379" y="13957"/>
                    <a:pt x="41461" y="13834"/>
                    <a:pt x="41379" y="13742"/>
                  </a:cubicBezTo>
                  <a:lnTo>
                    <a:pt x="41420" y="13742"/>
                  </a:lnTo>
                  <a:lnTo>
                    <a:pt x="41420" y="13742"/>
                  </a:lnTo>
                  <a:lnTo>
                    <a:pt x="41461" y="13793"/>
                  </a:lnTo>
                  <a:cubicBezTo>
                    <a:pt x="41512" y="13660"/>
                    <a:pt x="41461" y="13446"/>
                    <a:pt x="41553" y="13405"/>
                  </a:cubicBezTo>
                  <a:cubicBezTo>
                    <a:pt x="41594" y="13405"/>
                    <a:pt x="41635" y="13446"/>
                    <a:pt x="41676" y="13446"/>
                  </a:cubicBezTo>
                  <a:lnTo>
                    <a:pt x="41716" y="13446"/>
                  </a:lnTo>
                  <a:cubicBezTo>
                    <a:pt x="41716" y="13405"/>
                    <a:pt x="41767" y="13405"/>
                    <a:pt x="41767" y="13405"/>
                  </a:cubicBezTo>
                  <a:lnTo>
                    <a:pt x="41767" y="13446"/>
                  </a:lnTo>
                  <a:cubicBezTo>
                    <a:pt x="41716" y="13538"/>
                    <a:pt x="41767" y="13579"/>
                    <a:pt x="41808" y="13620"/>
                  </a:cubicBezTo>
                  <a:cubicBezTo>
                    <a:pt x="41767" y="13701"/>
                    <a:pt x="41716" y="13742"/>
                    <a:pt x="41635" y="13793"/>
                  </a:cubicBezTo>
                  <a:lnTo>
                    <a:pt x="41635" y="13916"/>
                  </a:lnTo>
                  <a:cubicBezTo>
                    <a:pt x="41676" y="13957"/>
                    <a:pt x="41676" y="14090"/>
                    <a:pt x="41767" y="14090"/>
                  </a:cubicBezTo>
                  <a:cubicBezTo>
                    <a:pt x="41767" y="14090"/>
                    <a:pt x="41767" y="14049"/>
                    <a:pt x="41808" y="14049"/>
                  </a:cubicBezTo>
                  <a:lnTo>
                    <a:pt x="41849" y="14049"/>
                  </a:lnTo>
                  <a:cubicBezTo>
                    <a:pt x="41849" y="14090"/>
                    <a:pt x="41849" y="14130"/>
                    <a:pt x="41890" y="14130"/>
                  </a:cubicBezTo>
                  <a:lnTo>
                    <a:pt x="41890" y="14130"/>
                  </a:lnTo>
                  <a:lnTo>
                    <a:pt x="41931" y="14090"/>
                  </a:lnTo>
                  <a:cubicBezTo>
                    <a:pt x="41972" y="14090"/>
                    <a:pt x="41972" y="14130"/>
                    <a:pt x="41972" y="14130"/>
                  </a:cubicBezTo>
                  <a:lnTo>
                    <a:pt x="41972" y="14130"/>
                  </a:lnTo>
                  <a:lnTo>
                    <a:pt x="41972" y="14130"/>
                  </a:lnTo>
                  <a:lnTo>
                    <a:pt x="41931" y="14171"/>
                  </a:lnTo>
                  <a:cubicBezTo>
                    <a:pt x="41972" y="14171"/>
                    <a:pt x="41972" y="14212"/>
                    <a:pt x="42023" y="14253"/>
                  </a:cubicBezTo>
                  <a:lnTo>
                    <a:pt x="41972" y="14253"/>
                  </a:lnTo>
                  <a:close/>
                  <a:moveTo>
                    <a:pt x="42064" y="14345"/>
                  </a:moveTo>
                  <a:cubicBezTo>
                    <a:pt x="42105" y="14345"/>
                    <a:pt x="42146" y="14304"/>
                    <a:pt x="42146" y="14304"/>
                  </a:cubicBezTo>
                  <a:lnTo>
                    <a:pt x="42186" y="14304"/>
                  </a:lnTo>
                  <a:cubicBezTo>
                    <a:pt x="42227" y="14386"/>
                    <a:pt x="42227" y="14468"/>
                    <a:pt x="42227" y="14508"/>
                  </a:cubicBezTo>
                  <a:lnTo>
                    <a:pt x="42227" y="14508"/>
                  </a:lnTo>
                  <a:lnTo>
                    <a:pt x="42227" y="14508"/>
                  </a:lnTo>
                  <a:cubicBezTo>
                    <a:pt x="42186" y="14508"/>
                    <a:pt x="42186" y="14508"/>
                    <a:pt x="42146" y="14468"/>
                  </a:cubicBezTo>
                  <a:cubicBezTo>
                    <a:pt x="42146" y="14468"/>
                    <a:pt x="42186" y="14427"/>
                    <a:pt x="42146" y="14427"/>
                  </a:cubicBezTo>
                  <a:cubicBezTo>
                    <a:pt x="42105" y="14386"/>
                    <a:pt x="42064" y="14386"/>
                    <a:pt x="42064" y="14345"/>
                  </a:cubicBezTo>
                  <a:close/>
                  <a:moveTo>
                    <a:pt x="42401" y="15111"/>
                  </a:moveTo>
                  <a:cubicBezTo>
                    <a:pt x="42360" y="15111"/>
                    <a:pt x="42360" y="15152"/>
                    <a:pt x="42360" y="15193"/>
                  </a:cubicBezTo>
                  <a:lnTo>
                    <a:pt x="42319" y="15193"/>
                  </a:lnTo>
                  <a:cubicBezTo>
                    <a:pt x="42319" y="15152"/>
                    <a:pt x="42319" y="15111"/>
                    <a:pt x="42278" y="15111"/>
                  </a:cubicBezTo>
                  <a:cubicBezTo>
                    <a:pt x="42278" y="15152"/>
                    <a:pt x="42227" y="15152"/>
                    <a:pt x="42227" y="15193"/>
                  </a:cubicBezTo>
                  <a:cubicBezTo>
                    <a:pt x="42227" y="15234"/>
                    <a:pt x="42319" y="15275"/>
                    <a:pt x="42227" y="15367"/>
                  </a:cubicBezTo>
                  <a:lnTo>
                    <a:pt x="42227" y="15367"/>
                  </a:lnTo>
                  <a:lnTo>
                    <a:pt x="42186" y="15326"/>
                  </a:lnTo>
                  <a:lnTo>
                    <a:pt x="42186" y="15275"/>
                  </a:lnTo>
                  <a:lnTo>
                    <a:pt x="42186" y="15275"/>
                  </a:lnTo>
                  <a:lnTo>
                    <a:pt x="42146" y="15326"/>
                  </a:lnTo>
                  <a:cubicBezTo>
                    <a:pt x="42105" y="15326"/>
                    <a:pt x="42023" y="15275"/>
                    <a:pt x="42023" y="15193"/>
                  </a:cubicBezTo>
                  <a:cubicBezTo>
                    <a:pt x="41972" y="15111"/>
                    <a:pt x="42105" y="15111"/>
                    <a:pt x="42023" y="15070"/>
                  </a:cubicBezTo>
                  <a:cubicBezTo>
                    <a:pt x="41972" y="15019"/>
                    <a:pt x="41972" y="15019"/>
                    <a:pt x="41931" y="15019"/>
                  </a:cubicBezTo>
                  <a:cubicBezTo>
                    <a:pt x="41931" y="15070"/>
                    <a:pt x="41890" y="15070"/>
                    <a:pt x="41849" y="15070"/>
                  </a:cubicBezTo>
                  <a:lnTo>
                    <a:pt x="41849" y="15019"/>
                  </a:lnTo>
                  <a:lnTo>
                    <a:pt x="41849" y="15019"/>
                  </a:lnTo>
                  <a:cubicBezTo>
                    <a:pt x="41808" y="15019"/>
                    <a:pt x="41767" y="15111"/>
                    <a:pt x="41716" y="15152"/>
                  </a:cubicBezTo>
                  <a:lnTo>
                    <a:pt x="41716" y="15152"/>
                  </a:lnTo>
                  <a:lnTo>
                    <a:pt x="41716" y="15152"/>
                  </a:lnTo>
                  <a:cubicBezTo>
                    <a:pt x="41716" y="15111"/>
                    <a:pt x="41716" y="15019"/>
                    <a:pt x="41767" y="15019"/>
                  </a:cubicBezTo>
                  <a:cubicBezTo>
                    <a:pt x="41808" y="14978"/>
                    <a:pt x="41849" y="14978"/>
                    <a:pt x="41849" y="14978"/>
                  </a:cubicBezTo>
                  <a:cubicBezTo>
                    <a:pt x="41849" y="14938"/>
                    <a:pt x="41890" y="14938"/>
                    <a:pt x="41972" y="14897"/>
                  </a:cubicBezTo>
                  <a:lnTo>
                    <a:pt x="41972" y="14978"/>
                  </a:lnTo>
                  <a:lnTo>
                    <a:pt x="42064" y="14978"/>
                  </a:lnTo>
                  <a:cubicBezTo>
                    <a:pt x="42064" y="14938"/>
                    <a:pt x="42064" y="14897"/>
                    <a:pt x="42105" y="14897"/>
                  </a:cubicBezTo>
                  <a:lnTo>
                    <a:pt x="42146" y="14938"/>
                  </a:lnTo>
                  <a:lnTo>
                    <a:pt x="42146" y="14856"/>
                  </a:lnTo>
                  <a:lnTo>
                    <a:pt x="42186" y="14897"/>
                  </a:lnTo>
                  <a:lnTo>
                    <a:pt x="42186" y="14856"/>
                  </a:lnTo>
                  <a:lnTo>
                    <a:pt x="42227" y="14856"/>
                  </a:lnTo>
                  <a:cubicBezTo>
                    <a:pt x="42278" y="14815"/>
                    <a:pt x="42227" y="14764"/>
                    <a:pt x="42227" y="14723"/>
                  </a:cubicBezTo>
                  <a:lnTo>
                    <a:pt x="42227" y="14723"/>
                  </a:lnTo>
                  <a:cubicBezTo>
                    <a:pt x="42319" y="14764"/>
                    <a:pt x="42360" y="14856"/>
                    <a:pt x="42319" y="14897"/>
                  </a:cubicBezTo>
                  <a:lnTo>
                    <a:pt x="42319" y="14938"/>
                  </a:lnTo>
                  <a:lnTo>
                    <a:pt x="42360" y="14938"/>
                  </a:lnTo>
                  <a:lnTo>
                    <a:pt x="42360" y="14938"/>
                  </a:lnTo>
                  <a:cubicBezTo>
                    <a:pt x="42360" y="15019"/>
                    <a:pt x="42401" y="15019"/>
                    <a:pt x="42401" y="15111"/>
                  </a:cubicBezTo>
                  <a:close/>
                  <a:moveTo>
                    <a:pt x="42534" y="16644"/>
                  </a:moveTo>
                  <a:cubicBezTo>
                    <a:pt x="42656" y="16644"/>
                    <a:pt x="42738" y="16644"/>
                    <a:pt x="42830" y="16685"/>
                  </a:cubicBezTo>
                  <a:lnTo>
                    <a:pt x="42830" y="16726"/>
                  </a:lnTo>
                  <a:lnTo>
                    <a:pt x="42830" y="16726"/>
                  </a:lnTo>
                  <a:lnTo>
                    <a:pt x="42738" y="16726"/>
                  </a:lnTo>
                  <a:lnTo>
                    <a:pt x="42738" y="16807"/>
                  </a:lnTo>
                  <a:cubicBezTo>
                    <a:pt x="42789" y="16807"/>
                    <a:pt x="42830" y="16858"/>
                    <a:pt x="42871" y="16940"/>
                  </a:cubicBezTo>
                  <a:cubicBezTo>
                    <a:pt x="42830" y="16940"/>
                    <a:pt x="42830" y="16981"/>
                    <a:pt x="42830" y="16981"/>
                  </a:cubicBezTo>
                  <a:cubicBezTo>
                    <a:pt x="42830" y="16981"/>
                    <a:pt x="42953" y="17114"/>
                    <a:pt x="42994" y="17114"/>
                  </a:cubicBezTo>
                  <a:lnTo>
                    <a:pt x="42994" y="17155"/>
                  </a:lnTo>
                  <a:lnTo>
                    <a:pt x="42912" y="17155"/>
                  </a:lnTo>
                  <a:cubicBezTo>
                    <a:pt x="42871" y="17155"/>
                    <a:pt x="42871" y="17114"/>
                    <a:pt x="42830" y="17155"/>
                  </a:cubicBezTo>
                  <a:cubicBezTo>
                    <a:pt x="42738" y="17196"/>
                    <a:pt x="42789" y="17277"/>
                    <a:pt x="42789" y="17410"/>
                  </a:cubicBezTo>
                  <a:lnTo>
                    <a:pt x="42738" y="17410"/>
                  </a:lnTo>
                  <a:cubicBezTo>
                    <a:pt x="42697" y="17451"/>
                    <a:pt x="42656" y="17492"/>
                    <a:pt x="42575" y="17533"/>
                  </a:cubicBezTo>
                  <a:lnTo>
                    <a:pt x="42615" y="17574"/>
                  </a:lnTo>
                  <a:lnTo>
                    <a:pt x="42615" y="17625"/>
                  </a:lnTo>
                  <a:lnTo>
                    <a:pt x="42575" y="17625"/>
                  </a:lnTo>
                  <a:cubicBezTo>
                    <a:pt x="42615" y="17625"/>
                    <a:pt x="42615" y="17665"/>
                    <a:pt x="42615" y="17665"/>
                  </a:cubicBezTo>
                  <a:cubicBezTo>
                    <a:pt x="42615" y="17747"/>
                    <a:pt x="42534" y="17829"/>
                    <a:pt x="42483" y="17829"/>
                  </a:cubicBezTo>
                  <a:cubicBezTo>
                    <a:pt x="42442" y="17829"/>
                    <a:pt x="42360" y="17880"/>
                    <a:pt x="42360" y="17880"/>
                  </a:cubicBezTo>
                  <a:cubicBezTo>
                    <a:pt x="42319" y="17829"/>
                    <a:pt x="42360" y="17788"/>
                    <a:pt x="42319" y="17747"/>
                  </a:cubicBezTo>
                  <a:cubicBezTo>
                    <a:pt x="42278" y="17747"/>
                    <a:pt x="42278" y="17788"/>
                    <a:pt x="42227" y="17788"/>
                  </a:cubicBezTo>
                  <a:lnTo>
                    <a:pt x="42227" y="17788"/>
                  </a:lnTo>
                  <a:cubicBezTo>
                    <a:pt x="42186" y="17747"/>
                    <a:pt x="42146" y="17706"/>
                    <a:pt x="42105" y="17706"/>
                  </a:cubicBezTo>
                  <a:lnTo>
                    <a:pt x="42105" y="17706"/>
                  </a:lnTo>
                  <a:cubicBezTo>
                    <a:pt x="42105" y="17706"/>
                    <a:pt x="42105" y="17747"/>
                    <a:pt x="42064" y="17747"/>
                  </a:cubicBezTo>
                  <a:cubicBezTo>
                    <a:pt x="42023" y="17747"/>
                    <a:pt x="41972" y="17788"/>
                    <a:pt x="41931" y="17788"/>
                  </a:cubicBezTo>
                  <a:lnTo>
                    <a:pt x="41931" y="17665"/>
                  </a:lnTo>
                  <a:cubicBezTo>
                    <a:pt x="41890" y="17706"/>
                    <a:pt x="41849" y="17706"/>
                    <a:pt x="41808" y="17706"/>
                  </a:cubicBezTo>
                  <a:lnTo>
                    <a:pt x="41767" y="17706"/>
                  </a:lnTo>
                  <a:lnTo>
                    <a:pt x="41716" y="17706"/>
                  </a:lnTo>
                  <a:cubicBezTo>
                    <a:pt x="41716" y="17625"/>
                    <a:pt x="41676" y="17492"/>
                    <a:pt x="41676" y="17451"/>
                  </a:cubicBezTo>
                  <a:cubicBezTo>
                    <a:pt x="41635" y="17410"/>
                    <a:pt x="41594" y="17410"/>
                    <a:pt x="41594" y="17369"/>
                  </a:cubicBezTo>
                  <a:lnTo>
                    <a:pt x="41594" y="17369"/>
                  </a:lnTo>
                  <a:lnTo>
                    <a:pt x="41594" y="17369"/>
                  </a:lnTo>
                  <a:cubicBezTo>
                    <a:pt x="41594" y="17369"/>
                    <a:pt x="41594" y="17318"/>
                    <a:pt x="41553" y="17318"/>
                  </a:cubicBezTo>
                  <a:lnTo>
                    <a:pt x="41553" y="17236"/>
                  </a:lnTo>
                  <a:lnTo>
                    <a:pt x="41512" y="17196"/>
                  </a:lnTo>
                  <a:cubicBezTo>
                    <a:pt x="41461" y="17155"/>
                    <a:pt x="41553" y="17063"/>
                    <a:pt x="41553" y="17022"/>
                  </a:cubicBezTo>
                  <a:cubicBezTo>
                    <a:pt x="41594" y="16981"/>
                    <a:pt x="41553" y="16981"/>
                    <a:pt x="41594" y="16981"/>
                  </a:cubicBezTo>
                  <a:lnTo>
                    <a:pt x="41594" y="16981"/>
                  </a:lnTo>
                  <a:cubicBezTo>
                    <a:pt x="41635" y="16981"/>
                    <a:pt x="41635" y="17022"/>
                    <a:pt x="41635" y="17022"/>
                  </a:cubicBezTo>
                  <a:cubicBezTo>
                    <a:pt x="41676" y="17063"/>
                    <a:pt x="41716" y="17114"/>
                    <a:pt x="41767" y="17155"/>
                  </a:cubicBezTo>
                  <a:cubicBezTo>
                    <a:pt x="41808" y="17155"/>
                    <a:pt x="41808" y="17114"/>
                    <a:pt x="41849" y="17114"/>
                  </a:cubicBezTo>
                  <a:cubicBezTo>
                    <a:pt x="41890" y="17114"/>
                    <a:pt x="41890" y="17155"/>
                    <a:pt x="41931" y="17155"/>
                  </a:cubicBezTo>
                  <a:cubicBezTo>
                    <a:pt x="41972" y="17114"/>
                    <a:pt x="42023" y="17063"/>
                    <a:pt x="42064" y="17022"/>
                  </a:cubicBezTo>
                  <a:cubicBezTo>
                    <a:pt x="42105" y="17022"/>
                    <a:pt x="42105" y="17063"/>
                    <a:pt x="42146" y="17063"/>
                  </a:cubicBezTo>
                  <a:cubicBezTo>
                    <a:pt x="42146" y="17063"/>
                    <a:pt x="42186" y="17114"/>
                    <a:pt x="42227" y="17063"/>
                  </a:cubicBezTo>
                  <a:lnTo>
                    <a:pt x="42278" y="17063"/>
                  </a:lnTo>
                  <a:cubicBezTo>
                    <a:pt x="42319" y="17063"/>
                    <a:pt x="42319" y="17063"/>
                    <a:pt x="42360" y="17022"/>
                  </a:cubicBezTo>
                  <a:cubicBezTo>
                    <a:pt x="42401" y="17022"/>
                    <a:pt x="42442" y="16940"/>
                    <a:pt x="42442" y="16899"/>
                  </a:cubicBezTo>
                  <a:lnTo>
                    <a:pt x="42442" y="16858"/>
                  </a:lnTo>
                  <a:cubicBezTo>
                    <a:pt x="42442" y="16807"/>
                    <a:pt x="42483" y="16807"/>
                    <a:pt x="42534" y="16766"/>
                  </a:cubicBezTo>
                  <a:cubicBezTo>
                    <a:pt x="42483" y="16726"/>
                    <a:pt x="42534" y="16685"/>
                    <a:pt x="42534" y="16644"/>
                  </a:cubicBezTo>
                  <a:close/>
                  <a:moveTo>
                    <a:pt x="43974" y="10514"/>
                  </a:moveTo>
                  <a:cubicBezTo>
                    <a:pt x="44066" y="10473"/>
                    <a:pt x="44107" y="10422"/>
                    <a:pt x="44189" y="10381"/>
                  </a:cubicBezTo>
                  <a:cubicBezTo>
                    <a:pt x="44189" y="10381"/>
                    <a:pt x="44189" y="10340"/>
                    <a:pt x="44230" y="10299"/>
                  </a:cubicBezTo>
                  <a:lnTo>
                    <a:pt x="44271" y="10299"/>
                  </a:lnTo>
                  <a:cubicBezTo>
                    <a:pt x="44322" y="10217"/>
                    <a:pt x="44403" y="10084"/>
                    <a:pt x="44403" y="9962"/>
                  </a:cubicBezTo>
                  <a:lnTo>
                    <a:pt x="44363" y="9962"/>
                  </a:lnTo>
                  <a:lnTo>
                    <a:pt x="44363" y="9962"/>
                  </a:lnTo>
                  <a:lnTo>
                    <a:pt x="44403" y="9911"/>
                  </a:lnTo>
                  <a:lnTo>
                    <a:pt x="44403" y="9829"/>
                  </a:lnTo>
                  <a:cubicBezTo>
                    <a:pt x="44444" y="9788"/>
                    <a:pt x="44444" y="9788"/>
                    <a:pt x="44444" y="9747"/>
                  </a:cubicBezTo>
                  <a:lnTo>
                    <a:pt x="44485" y="9747"/>
                  </a:lnTo>
                  <a:lnTo>
                    <a:pt x="44485" y="9788"/>
                  </a:lnTo>
                  <a:lnTo>
                    <a:pt x="44577" y="9788"/>
                  </a:lnTo>
                  <a:lnTo>
                    <a:pt x="44577" y="9747"/>
                  </a:lnTo>
                  <a:cubicBezTo>
                    <a:pt x="44526" y="9747"/>
                    <a:pt x="44526" y="9706"/>
                    <a:pt x="44526" y="9706"/>
                  </a:cubicBezTo>
                  <a:lnTo>
                    <a:pt x="44526" y="9706"/>
                  </a:lnTo>
                  <a:lnTo>
                    <a:pt x="44577" y="9655"/>
                  </a:lnTo>
                  <a:lnTo>
                    <a:pt x="44618" y="9706"/>
                  </a:lnTo>
                  <a:lnTo>
                    <a:pt x="44618" y="9829"/>
                  </a:lnTo>
                  <a:lnTo>
                    <a:pt x="44659" y="9870"/>
                  </a:lnTo>
                  <a:cubicBezTo>
                    <a:pt x="44659" y="9870"/>
                    <a:pt x="44700" y="9962"/>
                    <a:pt x="44700" y="10044"/>
                  </a:cubicBezTo>
                  <a:cubicBezTo>
                    <a:pt x="44700" y="10084"/>
                    <a:pt x="44659" y="10084"/>
                    <a:pt x="44618" y="10125"/>
                  </a:cubicBezTo>
                  <a:lnTo>
                    <a:pt x="44618" y="10217"/>
                  </a:lnTo>
                  <a:cubicBezTo>
                    <a:pt x="44444" y="10258"/>
                    <a:pt x="44577" y="10340"/>
                    <a:pt x="44526" y="10473"/>
                  </a:cubicBezTo>
                  <a:cubicBezTo>
                    <a:pt x="44526" y="10514"/>
                    <a:pt x="44403" y="10595"/>
                    <a:pt x="44526" y="10677"/>
                  </a:cubicBezTo>
                  <a:lnTo>
                    <a:pt x="44526" y="10677"/>
                  </a:lnTo>
                  <a:cubicBezTo>
                    <a:pt x="44444" y="10677"/>
                    <a:pt x="44444" y="10728"/>
                    <a:pt x="44444" y="10769"/>
                  </a:cubicBezTo>
                  <a:cubicBezTo>
                    <a:pt x="44444" y="10769"/>
                    <a:pt x="44403" y="10810"/>
                    <a:pt x="44363" y="10810"/>
                  </a:cubicBezTo>
                  <a:lnTo>
                    <a:pt x="44363" y="10810"/>
                  </a:lnTo>
                  <a:cubicBezTo>
                    <a:pt x="44363" y="10769"/>
                    <a:pt x="44403" y="10728"/>
                    <a:pt x="44403" y="10677"/>
                  </a:cubicBezTo>
                  <a:lnTo>
                    <a:pt x="44403" y="10677"/>
                  </a:lnTo>
                  <a:cubicBezTo>
                    <a:pt x="44363" y="10677"/>
                    <a:pt x="44271" y="10769"/>
                    <a:pt x="44271" y="10769"/>
                  </a:cubicBezTo>
                  <a:cubicBezTo>
                    <a:pt x="44271" y="10810"/>
                    <a:pt x="44271" y="10851"/>
                    <a:pt x="44230" y="10851"/>
                  </a:cubicBezTo>
                  <a:lnTo>
                    <a:pt x="44230" y="10851"/>
                  </a:lnTo>
                  <a:lnTo>
                    <a:pt x="44230" y="10769"/>
                  </a:lnTo>
                  <a:lnTo>
                    <a:pt x="44189" y="10769"/>
                  </a:lnTo>
                  <a:cubicBezTo>
                    <a:pt x="44148" y="10810"/>
                    <a:pt x="44148" y="10810"/>
                    <a:pt x="44107" y="10851"/>
                  </a:cubicBezTo>
                  <a:lnTo>
                    <a:pt x="43974" y="10851"/>
                  </a:lnTo>
                  <a:cubicBezTo>
                    <a:pt x="43974" y="10851"/>
                    <a:pt x="43933" y="10810"/>
                    <a:pt x="43893" y="10810"/>
                  </a:cubicBezTo>
                  <a:lnTo>
                    <a:pt x="43893" y="10851"/>
                  </a:lnTo>
                  <a:lnTo>
                    <a:pt x="43933" y="10892"/>
                  </a:lnTo>
                  <a:lnTo>
                    <a:pt x="43933" y="10892"/>
                  </a:lnTo>
                  <a:cubicBezTo>
                    <a:pt x="43852" y="10932"/>
                    <a:pt x="43811" y="10984"/>
                    <a:pt x="43760" y="11065"/>
                  </a:cubicBezTo>
                  <a:cubicBezTo>
                    <a:pt x="43719" y="11024"/>
                    <a:pt x="43719" y="11024"/>
                    <a:pt x="43678" y="10984"/>
                  </a:cubicBezTo>
                  <a:lnTo>
                    <a:pt x="43678" y="10932"/>
                  </a:lnTo>
                  <a:cubicBezTo>
                    <a:pt x="43678" y="10892"/>
                    <a:pt x="43719" y="10892"/>
                    <a:pt x="43719" y="10851"/>
                  </a:cubicBezTo>
                  <a:lnTo>
                    <a:pt x="43678" y="10851"/>
                  </a:lnTo>
                  <a:lnTo>
                    <a:pt x="43637" y="10851"/>
                  </a:lnTo>
                  <a:lnTo>
                    <a:pt x="43596" y="10851"/>
                  </a:lnTo>
                  <a:cubicBezTo>
                    <a:pt x="43555" y="10851"/>
                    <a:pt x="43504" y="10851"/>
                    <a:pt x="43504" y="10892"/>
                  </a:cubicBezTo>
                  <a:lnTo>
                    <a:pt x="43463" y="10892"/>
                  </a:lnTo>
                  <a:cubicBezTo>
                    <a:pt x="43463" y="10892"/>
                    <a:pt x="43463" y="10851"/>
                    <a:pt x="43463" y="10892"/>
                  </a:cubicBezTo>
                  <a:cubicBezTo>
                    <a:pt x="43382" y="10892"/>
                    <a:pt x="43341" y="10892"/>
                    <a:pt x="43300" y="10932"/>
                  </a:cubicBezTo>
                  <a:lnTo>
                    <a:pt x="43300" y="10892"/>
                  </a:lnTo>
                  <a:cubicBezTo>
                    <a:pt x="43208" y="10892"/>
                    <a:pt x="43249" y="10932"/>
                    <a:pt x="43208" y="10984"/>
                  </a:cubicBezTo>
                  <a:cubicBezTo>
                    <a:pt x="43167" y="10984"/>
                    <a:pt x="43126" y="10932"/>
                    <a:pt x="43045" y="10984"/>
                  </a:cubicBezTo>
                  <a:lnTo>
                    <a:pt x="43045" y="10932"/>
                  </a:lnTo>
                  <a:lnTo>
                    <a:pt x="43045" y="10892"/>
                  </a:lnTo>
                  <a:cubicBezTo>
                    <a:pt x="43208" y="10892"/>
                    <a:pt x="43208" y="10769"/>
                    <a:pt x="43300" y="10728"/>
                  </a:cubicBezTo>
                  <a:cubicBezTo>
                    <a:pt x="43341" y="10677"/>
                    <a:pt x="43382" y="10677"/>
                    <a:pt x="43382" y="10728"/>
                  </a:cubicBezTo>
                  <a:cubicBezTo>
                    <a:pt x="43463" y="10728"/>
                    <a:pt x="43596" y="10677"/>
                    <a:pt x="43678" y="10677"/>
                  </a:cubicBezTo>
                  <a:cubicBezTo>
                    <a:pt x="43678" y="10677"/>
                    <a:pt x="43678" y="10728"/>
                    <a:pt x="43719" y="10728"/>
                  </a:cubicBezTo>
                  <a:cubicBezTo>
                    <a:pt x="43760" y="10728"/>
                    <a:pt x="43760" y="10677"/>
                    <a:pt x="43811" y="10677"/>
                  </a:cubicBezTo>
                  <a:cubicBezTo>
                    <a:pt x="43811" y="10554"/>
                    <a:pt x="43852" y="10554"/>
                    <a:pt x="43893" y="10514"/>
                  </a:cubicBezTo>
                  <a:lnTo>
                    <a:pt x="43893" y="10381"/>
                  </a:lnTo>
                  <a:lnTo>
                    <a:pt x="44015" y="10381"/>
                  </a:lnTo>
                  <a:lnTo>
                    <a:pt x="44015" y="10381"/>
                  </a:lnTo>
                  <a:lnTo>
                    <a:pt x="43974" y="10422"/>
                  </a:lnTo>
                  <a:lnTo>
                    <a:pt x="43974" y="10514"/>
                  </a:lnTo>
                  <a:lnTo>
                    <a:pt x="43974" y="10514"/>
                  </a:lnTo>
                  <a:close/>
                  <a:moveTo>
                    <a:pt x="44914" y="7918"/>
                  </a:moveTo>
                  <a:cubicBezTo>
                    <a:pt x="44914" y="8000"/>
                    <a:pt x="44955" y="8082"/>
                    <a:pt x="44996" y="8174"/>
                  </a:cubicBezTo>
                  <a:cubicBezTo>
                    <a:pt x="44996" y="8215"/>
                    <a:pt x="45037" y="8256"/>
                    <a:pt x="45088" y="8337"/>
                  </a:cubicBezTo>
                  <a:cubicBezTo>
                    <a:pt x="44996" y="8296"/>
                    <a:pt x="44914" y="8215"/>
                    <a:pt x="44833" y="8256"/>
                  </a:cubicBezTo>
                  <a:cubicBezTo>
                    <a:pt x="44781" y="8337"/>
                    <a:pt x="44741" y="8470"/>
                    <a:pt x="44781" y="8552"/>
                  </a:cubicBezTo>
                  <a:cubicBezTo>
                    <a:pt x="44833" y="8634"/>
                    <a:pt x="44955" y="8726"/>
                    <a:pt x="44873" y="8848"/>
                  </a:cubicBezTo>
                  <a:lnTo>
                    <a:pt x="44873" y="8848"/>
                  </a:lnTo>
                  <a:cubicBezTo>
                    <a:pt x="44873" y="8766"/>
                    <a:pt x="44833" y="8726"/>
                    <a:pt x="44781" y="8726"/>
                  </a:cubicBezTo>
                  <a:cubicBezTo>
                    <a:pt x="44741" y="8766"/>
                    <a:pt x="44700" y="8807"/>
                    <a:pt x="44659" y="8848"/>
                  </a:cubicBezTo>
                  <a:lnTo>
                    <a:pt x="44659" y="8848"/>
                  </a:lnTo>
                  <a:cubicBezTo>
                    <a:pt x="44659" y="8807"/>
                    <a:pt x="44618" y="8766"/>
                    <a:pt x="44618" y="8726"/>
                  </a:cubicBezTo>
                  <a:cubicBezTo>
                    <a:pt x="44659" y="8726"/>
                    <a:pt x="44659" y="8685"/>
                    <a:pt x="44659" y="8634"/>
                  </a:cubicBezTo>
                  <a:lnTo>
                    <a:pt x="44659" y="8552"/>
                  </a:lnTo>
                  <a:cubicBezTo>
                    <a:pt x="44659" y="8511"/>
                    <a:pt x="44700" y="8511"/>
                    <a:pt x="44700" y="8470"/>
                  </a:cubicBezTo>
                  <a:cubicBezTo>
                    <a:pt x="44700" y="8429"/>
                    <a:pt x="44659" y="8337"/>
                    <a:pt x="44659" y="8296"/>
                  </a:cubicBezTo>
                  <a:cubicBezTo>
                    <a:pt x="44700" y="8256"/>
                    <a:pt x="44741" y="7918"/>
                    <a:pt x="44700" y="7827"/>
                  </a:cubicBezTo>
                  <a:cubicBezTo>
                    <a:pt x="44700" y="7786"/>
                    <a:pt x="44659" y="7745"/>
                    <a:pt x="44618" y="7704"/>
                  </a:cubicBezTo>
                  <a:cubicBezTo>
                    <a:pt x="44618" y="7612"/>
                    <a:pt x="44700" y="7571"/>
                    <a:pt x="44659" y="7448"/>
                  </a:cubicBezTo>
                  <a:cubicBezTo>
                    <a:pt x="44659" y="7448"/>
                    <a:pt x="44741" y="7448"/>
                    <a:pt x="44781" y="7408"/>
                  </a:cubicBezTo>
                  <a:cubicBezTo>
                    <a:pt x="44781" y="7408"/>
                    <a:pt x="44833" y="7408"/>
                    <a:pt x="44833" y="7448"/>
                  </a:cubicBezTo>
                  <a:cubicBezTo>
                    <a:pt x="44914" y="7571"/>
                    <a:pt x="44781" y="7612"/>
                    <a:pt x="44833" y="7786"/>
                  </a:cubicBezTo>
                  <a:cubicBezTo>
                    <a:pt x="44833" y="7827"/>
                    <a:pt x="44873" y="7867"/>
                    <a:pt x="44914" y="7918"/>
                  </a:cubicBezTo>
                  <a:close/>
                  <a:moveTo>
                    <a:pt x="45211" y="9359"/>
                  </a:moveTo>
                  <a:cubicBezTo>
                    <a:pt x="45170" y="9400"/>
                    <a:pt x="45129" y="9400"/>
                    <a:pt x="45088" y="9400"/>
                  </a:cubicBezTo>
                  <a:lnTo>
                    <a:pt x="44996" y="9400"/>
                  </a:lnTo>
                  <a:cubicBezTo>
                    <a:pt x="44955" y="9451"/>
                    <a:pt x="44914" y="9533"/>
                    <a:pt x="44873" y="9574"/>
                  </a:cubicBezTo>
                  <a:cubicBezTo>
                    <a:pt x="44781" y="9574"/>
                    <a:pt x="44700" y="9451"/>
                    <a:pt x="44618" y="9492"/>
                  </a:cubicBezTo>
                  <a:cubicBezTo>
                    <a:pt x="44577" y="9492"/>
                    <a:pt x="44577" y="9533"/>
                    <a:pt x="44526" y="9533"/>
                  </a:cubicBezTo>
                  <a:cubicBezTo>
                    <a:pt x="44526" y="9492"/>
                    <a:pt x="44526" y="9492"/>
                    <a:pt x="44485" y="9492"/>
                  </a:cubicBezTo>
                  <a:cubicBezTo>
                    <a:pt x="44485" y="9492"/>
                    <a:pt x="44444" y="9492"/>
                    <a:pt x="44444" y="9533"/>
                  </a:cubicBezTo>
                  <a:lnTo>
                    <a:pt x="44444" y="9533"/>
                  </a:lnTo>
                  <a:cubicBezTo>
                    <a:pt x="44485" y="9533"/>
                    <a:pt x="44526" y="9574"/>
                    <a:pt x="44577" y="9614"/>
                  </a:cubicBezTo>
                  <a:lnTo>
                    <a:pt x="44577" y="9614"/>
                  </a:lnTo>
                  <a:lnTo>
                    <a:pt x="44485" y="9614"/>
                  </a:lnTo>
                  <a:cubicBezTo>
                    <a:pt x="44485" y="9655"/>
                    <a:pt x="44444" y="9706"/>
                    <a:pt x="44403" y="9706"/>
                  </a:cubicBezTo>
                  <a:lnTo>
                    <a:pt x="44403" y="9706"/>
                  </a:lnTo>
                  <a:cubicBezTo>
                    <a:pt x="44403" y="9655"/>
                    <a:pt x="44444" y="9614"/>
                    <a:pt x="44403" y="9574"/>
                  </a:cubicBezTo>
                  <a:lnTo>
                    <a:pt x="44363" y="9533"/>
                  </a:lnTo>
                  <a:lnTo>
                    <a:pt x="44363" y="9492"/>
                  </a:lnTo>
                  <a:cubicBezTo>
                    <a:pt x="44403" y="9451"/>
                    <a:pt x="44444" y="9451"/>
                    <a:pt x="44485" y="9400"/>
                  </a:cubicBezTo>
                  <a:lnTo>
                    <a:pt x="44485" y="9359"/>
                  </a:lnTo>
                  <a:lnTo>
                    <a:pt x="44444" y="9359"/>
                  </a:lnTo>
                  <a:cubicBezTo>
                    <a:pt x="44485" y="9359"/>
                    <a:pt x="44485" y="9318"/>
                    <a:pt x="44485" y="9318"/>
                  </a:cubicBezTo>
                  <a:cubicBezTo>
                    <a:pt x="44526" y="9359"/>
                    <a:pt x="44526" y="9359"/>
                    <a:pt x="44577" y="9359"/>
                  </a:cubicBezTo>
                  <a:lnTo>
                    <a:pt x="44577" y="9277"/>
                  </a:lnTo>
                  <a:cubicBezTo>
                    <a:pt x="44618" y="9236"/>
                    <a:pt x="44659" y="9236"/>
                    <a:pt x="44659" y="9236"/>
                  </a:cubicBezTo>
                  <a:lnTo>
                    <a:pt x="44659" y="9104"/>
                  </a:lnTo>
                  <a:cubicBezTo>
                    <a:pt x="44659" y="9022"/>
                    <a:pt x="44618" y="9022"/>
                    <a:pt x="44659" y="8940"/>
                  </a:cubicBezTo>
                  <a:cubicBezTo>
                    <a:pt x="44741" y="8981"/>
                    <a:pt x="44955" y="9277"/>
                    <a:pt x="45088" y="9236"/>
                  </a:cubicBezTo>
                  <a:cubicBezTo>
                    <a:pt x="45129" y="9236"/>
                    <a:pt x="45129" y="9196"/>
                    <a:pt x="45211" y="9144"/>
                  </a:cubicBezTo>
                  <a:lnTo>
                    <a:pt x="45211" y="9196"/>
                  </a:lnTo>
                  <a:cubicBezTo>
                    <a:pt x="45170" y="9196"/>
                    <a:pt x="45170" y="9236"/>
                    <a:pt x="45170" y="9236"/>
                  </a:cubicBezTo>
                  <a:cubicBezTo>
                    <a:pt x="45170" y="9277"/>
                    <a:pt x="45211" y="9359"/>
                    <a:pt x="45211" y="9359"/>
                  </a:cubicBezTo>
                  <a:close/>
                  <a:moveTo>
                    <a:pt x="47336" y="18473"/>
                  </a:moveTo>
                  <a:cubicBezTo>
                    <a:pt x="47336" y="18513"/>
                    <a:pt x="47336" y="18595"/>
                    <a:pt x="47387" y="18595"/>
                  </a:cubicBezTo>
                  <a:lnTo>
                    <a:pt x="47509" y="18595"/>
                  </a:lnTo>
                  <a:lnTo>
                    <a:pt x="47509" y="18595"/>
                  </a:lnTo>
                  <a:cubicBezTo>
                    <a:pt x="47509" y="18646"/>
                    <a:pt x="47469" y="18646"/>
                    <a:pt x="47469" y="18646"/>
                  </a:cubicBezTo>
                  <a:cubicBezTo>
                    <a:pt x="47469" y="18687"/>
                    <a:pt x="47591" y="18687"/>
                    <a:pt x="47591" y="18687"/>
                  </a:cubicBezTo>
                  <a:lnTo>
                    <a:pt x="47591" y="18728"/>
                  </a:lnTo>
                  <a:lnTo>
                    <a:pt x="47550" y="18728"/>
                  </a:lnTo>
                  <a:lnTo>
                    <a:pt x="47550" y="18728"/>
                  </a:lnTo>
                  <a:cubicBezTo>
                    <a:pt x="47591" y="18728"/>
                    <a:pt x="47642" y="18769"/>
                    <a:pt x="47683" y="18769"/>
                  </a:cubicBezTo>
                  <a:lnTo>
                    <a:pt x="47683" y="18851"/>
                  </a:lnTo>
                  <a:lnTo>
                    <a:pt x="47591" y="18851"/>
                  </a:lnTo>
                  <a:lnTo>
                    <a:pt x="47591" y="18810"/>
                  </a:lnTo>
                  <a:cubicBezTo>
                    <a:pt x="47509" y="18810"/>
                    <a:pt x="47469" y="18769"/>
                    <a:pt x="47428" y="18769"/>
                  </a:cubicBezTo>
                  <a:lnTo>
                    <a:pt x="47336" y="18769"/>
                  </a:lnTo>
                  <a:lnTo>
                    <a:pt x="47254" y="18769"/>
                  </a:lnTo>
                  <a:cubicBezTo>
                    <a:pt x="47213" y="18728"/>
                    <a:pt x="47213" y="18728"/>
                    <a:pt x="47213" y="18687"/>
                  </a:cubicBezTo>
                  <a:cubicBezTo>
                    <a:pt x="47172" y="18687"/>
                    <a:pt x="47131" y="18646"/>
                    <a:pt x="47131" y="18646"/>
                  </a:cubicBezTo>
                  <a:cubicBezTo>
                    <a:pt x="47080" y="18554"/>
                    <a:pt x="47039" y="18513"/>
                    <a:pt x="46999" y="18473"/>
                  </a:cubicBezTo>
                  <a:cubicBezTo>
                    <a:pt x="46958" y="18432"/>
                    <a:pt x="46917" y="18432"/>
                    <a:pt x="46876" y="18432"/>
                  </a:cubicBezTo>
                  <a:cubicBezTo>
                    <a:pt x="46825" y="18432"/>
                    <a:pt x="46825" y="18432"/>
                    <a:pt x="46784" y="18391"/>
                  </a:cubicBezTo>
                  <a:cubicBezTo>
                    <a:pt x="46784" y="18432"/>
                    <a:pt x="46743" y="18432"/>
                    <a:pt x="46702" y="18432"/>
                  </a:cubicBezTo>
                  <a:cubicBezTo>
                    <a:pt x="46702" y="18432"/>
                    <a:pt x="46702" y="18391"/>
                    <a:pt x="46661" y="18391"/>
                  </a:cubicBezTo>
                  <a:cubicBezTo>
                    <a:pt x="46702" y="18432"/>
                    <a:pt x="46702" y="18432"/>
                    <a:pt x="46702" y="18473"/>
                  </a:cubicBezTo>
                  <a:lnTo>
                    <a:pt x="46702" y="18473"/>
                  </a:lnTo>
                  <a:lnTo>
                    <a:pt x="46661" y="18473"/>
                  </a:lnTo>
                  <a:lnTo>
                    <a:pt x="46661" y="18473"/>
                  </a:lnTo>
                  <a:lnTo>
                    <a:pt x="46621" y="18473"/>
                  </a:lnTo>
                  <a:lnTo>
                    <a:pt x="46661" y="18473"/>
                  </a:lnTo>
                  <a:cubicBezTo>
                    <a:pt x="46621" y="18513"/>
                    <a:pt x="46621" y="18473"/>
                    <a:pt x="46569" y="18473"/>
                  </a:cubicBezTo>
                  <a:lnTo>
                    <a:pt x="46488" y="18473"/>
                  </a:lnTo>
                  <a:lnTo>
                    <a:pt x="46488" y="18473"/>
                  </a:lnTo>
                  <a:cubicBezTo>
                    <a:pt x="46529" y="18554"/>
                    <a:pt x="46569" y="18513"/>
                    <a:pt x="46621" y="18595"/>
                  </a:cubicBezTo>
                  <a:cubicBezTo>
                    <a:pt x="46569" y="18595"/>
                    <a:pt x="46569" y="18646"/>
                    <a:pt x="46529" y="18646"/>
                  </a:cubicBezTo>
                  <a:lnTo>
                    <a:pt x="46273" y="18646"/>
                  </a:lnTo>
                  <a:cubicBezTo>
                    <a:pt x="46232" y="18595"/>
                    <a:pt x="46191" y="18513"/>
                    <a:pt x="46110" y="18473"/>
                  </a:cubicBezTo>
                  <a:lnTo>
                    <a:pt x="45977" y="18473"/>
                  </a:lnTo>
                  <a:cubicBezTo>
                    <a:pt x="45977" y="18432"/>
                    <a:pt x="46018" y="18432"/>
                    <a:pt x="46018" y="18391"/>
                  </a:cubicBezTo>
                  <a:cubicBezTo>
                    <a:pt x="45977" y="18391"/>
                    <a:pt x="45936" y="18340"/>
                    <a:pt x="45936" y="18299"/>
                  </a:cubicBezTo>
                  <a:lnTo>
                    <a:pt x="45977" y="18299"/>
                  </a:lnTo>
                  <a:lnTo>
                    <a:pt x="45977" y="18299"/>
                  </a:lnTo>
                  <a:lnTo>
                    <a:pt x="45977" y="18258"/>
                  </a:lnTo>
                  <a:cubicBezTo>
                    <a:pt x="45895" y="18217"/>
                    <a:pt x="45895" y="18084"/>
                    <a:pt x="45803" y="18044"/>
                  </a:cubicBezTo>
                  <a:cubicBezTo>
                    <a:pt x="45681" y="17962"/>
                    <a:pt x="45507" y="17962"/>
                    <a:pt x="45343" y="17880"/>
                  </a:cubicBezTo>
                  <a:cubicBezTo>
                    <a:pt x="45384" y="17880"/>
                    <a:pt x="45384" y="17880"/>
                    <a:pt x="45343" y="17829"/>
                  </a:cubicBezTo>
                  <a:cubicBezTo>
                    <a:pt x="45211" y="17921"/>
                    <a:pt x="45251" y="17747"/>
                    <a:pt x="45211" y="17747"/>
                  </a:cubicBezTo>
                  <a:cubicBezTo>
                    <a:pt x="45129" y="17788"/>
                    <a:pt x="45170" y="17880"/>
                    <a:pt x="45088" y="17880"/>
                  </a:cubicBezTo>
                  <a:lnTo>
                    <a:pt x="45037" y="17829"/>
                  </a:lnTo>
                  <a:lnTo>
                    <a:pt x="45088" y="17788"/>
                  </a:lnTo>
                  <a:cubicBezTo>
                    <a:pt x="45088" y="17747"/>
                    <a:pt x="44996" y="17747"/>
                    <a:pt x="44955" y="17706"/>
                  </a:cubicBezTo>
                  <a:lnTo>
                    <a:pt x="44955" y="17665"/>
                  </a:lnTo>
                  <a:lnTo>
                    <a:pt x="44996" y="17665"/>
                  </a:lnTo>
                  <a:cubicBezTo>
                    <a:pt x="45037" y="17706"/>
                    <a:pt x="45037" y="17706"/>
                    <a:pt x="45037" y="17665"/>
                  </a:cubicBezTo>
                  <a:cubicBezTo>
                    <a:pt x="45088" y="17665"/>
                    <a:pt x="45088" y="17665"/>
                    <a:pt x="45129" y="17625"/>
                  </a:cubicBezTo>
                  <a:cubicBezTo>
                    <a:pt x="45129" y="17665"/>
                    <a:pt x="45211" y="17665"/>
                    <a:pt x="45211" y="17665"/>
                  </a:cubicBezTo>
                  <a:lnTo>
                    <a:pt x="45211" y="17574"/>
                  </a:lnTo>
                  <a:cubicBezTo>
                    <a:pt x="45170" y="17574"/>
                    <a:pt x="45037" y="17625"/>
                    <a:pt x="44996" y="17625"/>
                  </a:cubicBezTo>
                  <a:cubicBezTo>
                    <a:pt x="44914" y="17574"/>
                    <a:pt x="44955" y="17533"/>
                    <a:pt x="44914" y="17492"/>
                  </a:cubicBezTo>
                  <a:lnTo>
                    <a:pt x="44833" y="17492"/>
                  </a:lnTo>
                  <a:lnTo>
                    <a:pt x="44833" y="17492"/>
                  </a:lnTo>
                  <a:lnTo>
                    <a:pt x="44833" y="17451"/>
                  </a:lnTo>
                  <a:lnTo>
                    <a:pt x="44833" y="17410"/>
                  </a:lnTo>
                  <a:cubicBezTo>
                    <a:pt x="44914" y="17410"/>
                    <a:pt x="44914" y="17369"/>
                    <a:pt x="44996" y="17318"/>
                  </a:cubicBezTo>
                  <a:cubicBezTo>
                    <a:pt x="45037" y="17318"/>
                    <a:pt x="45211" y="17410"/>
                    <a:pt x="45251" y="17410"/>
                  </a:cubicBezTo>
                  <a:lnTo>
                    <a:pt x="45251" y="17451"/>
                  </a:lnTo>
                  <a:lnTo>
                    <a:pt x="45251" y="17533"/>
                  </a:lnTo>
                  <a:cubicBezTo>
                    <a:pt x="45251" y="17574"/>
                    <a:pt x="45292" y="17665"/>
                    <a:pt x="45292" y="17706"/>
                  </a:cubicBezTo>
                  <a:lnTo>
                    <a:pt x="45343" y="17665"/>
                  </a:lnTo>
                  <a:lnTo>
                    <a:pt x="45343" y="17665"/>
                  </a:lnTo>
                  <a:cubicBezTo>
                    <a:pt x="45343" y="17706"/>
                    <a:pt x="45343" y="17788"/>
                    <a:pt x="45425" y="17788"/>
                  </a:cubicBezTo>
                  <a:cubicBezTo>
                    <a:pt x="45507" y="17747"/>
                    <a:pt x="45548" y="17665"/>
                    <a:pt x="45599" y="17625"/>
                  </a:cubicBezTo>
                  <a:cubicBezTo>
                    <a:pt x="45640" y="17625"/>
                    <a:pt x="45681" y="17574"/>
                    <a:pt x="45681" y="17574"/>
                  </a:cubicBezTo>
                  <a:lnTo>
                    <a:pt x="45721" y="17533"/>
                  </a:lnTo>
                  <a:cubicBezTo>
                    <a:pt x="45721" y="17533"/>
                    <a:pt x="45762" y="17492"/>
                    <a:pt x="45803" y="17492"/>
                  </a:cubicBezTo>
                  <a:cubicBezTo>
                    <a:pt x="45854" y="17492"/>
                    <a:pt x="46018" y="17574"/>
                    <a:pt x="46059" y="17574"/>
                  </a:cubicBezTo>
                  <a:cubicBezTo>
                    <a:pt x="46232" y="17665"/>
                    <a:pt x="46406" y="17706"/>
                    <a:pt x="46569" y="17747"/>
                  </a:cubicBezTo>
                  <a:cubicBezTo>
                    <a:pt x="46661" y="17788"/>
                    <a:pt x="46702" y="17829"/>
                    <a:pt x="46784" y="17829"/>
                  </a:cubicBezTo>
                  <a:cubicBezTo>
                    <a:pt x="46825" y="17921"/>
                    <a:pt x="46917" y="17921"/>
                    <a:pt x="46958" y="18003"/>
                  </a:cubicBezTo>
                  <a:lnTo>
                    <a:pt x="46958" y="18084"/>
                  </a:lnTo>
                  <a:cubicBezTo>
                    <a:pt x="47039" y="18084"/>
                    <a:pt x="47080" y="18135"/>
                    <a:pt x="47131" y="18135"/>
                  </a:cubicBezTo>
                  <a:cubicBezTo>
                    <a:pt x="47172" y="18135"/>
                    <a:pt x="47213" y="18176"/>
                    <a:pt x="47213" y="18176"/>
                  </a:cubicBezTo>
                  <a:cubicBezTo>
                    <a:pt x="47254" y="18176"/>
                    <a:pt x="47254" y="18217"/>
                    <a:pt x="47295" y="18258"/>
                  </a:cubicBezTo>
                  <a:lnTo>
                    <a:pt x="47254" y="18258"/>
                  </a:lnTo>
                  <a:cubicBezTo>
                    <a:pt x="47213" y="18258"/>
                    <a:pt x="47172" y="18258"/>
                    <a:pt x="47131" y="18299"/>
                  </a:cubicBezTo>
                  <a:cubicBezTo>
                    <a:pt x="47172" y="18391"/>
                    <a:pt x="47213" y="18432"/>
                    <a:pt x="47254" y="18432"/>
                  </a:cubicBezTo>
                  <a:cubicBezTo>
                    <a:pt x="47295" y="18473"/>
                    <a:pt x="47295" y="18473"/>
                    <a:pt x="47336" y="18473"/>
                  </a:cubicBezTo>
                  <a:close/>
                  <a:moveTo>
                    <a:pt x="47898" y="17921"/>
                  </a:moveTo>
                  <a:lnTo>
                    <a:pt x="47939" y="17921"/>
                  </a:lnTo>
                  <a:lnTo>
                    <a:pt x="47939" y="17962"/>
                  </a:lnTo>
                  <a:lnTo>
                    <a:pt x="47939" y="18003"/>
                  </a:lnTo>
                  <a:cubicBezTo>
                    <a:pt x="47898" y="18003"/>
                    <a:pt x="47898" y="18003"/>
                    <a:pt x="47898" y="18044"/>
                  </a:cubicBezTo>
                  <a:lnTo>
                    <a:pt x="47939" y="18084"/>
                  </a:lnTo>
                  <a:lnTo>
                    <a:pt x="47898" y="18084"/>
                  </a:lnTo>
                  <a:lnTo>
                    <a:pt x="47806" y="18084"/>
                  </a:lnTo>
                  <a:cubicBezTo>
                    <a:pt x="47765" y="18176"/>
                    <a:pt x="47642" y="18217"/>
                    <a:pt x="47550" y="18217"/>
                  </a:cubicBezTo>
                  <a:lnTo>
                    <a:pt x="47509" y="18176"/>
                  </a:lnTo>
                  <a:lnTo>
                    <a:pt x="47469" y="18176"/>
                  </a:lnTo>
                  <a:cubicBezTo>
                    <a:pt x="47428" y="18176"/>
                    <a:pt x="47387" y="18135"/>
                    <a:pt x="47387" y="18135"/>
                  </a:cubicBezTo>
                  <a:lnTo>
                    <a:pt x="47387" y="18084"/>
                  </a:lnTo>
                  <a:cubicBezTo>
                    <a:pt x="47428" y="18084"/>
                    <a:pt x="47509" y="18135"/>
                    <a:pt x="47591" y="18084"/>
                  </a:cubicBezTo>
                  <a:lnTo>
                    <a:pt x="47591" y="18044"/>
                  </a:lnTo>
                  <a:lnTo>
                    <a:pt x="47591" y="18044"/>
                  </a:lnTo>
                  <a:cubicBezTo>
                    <a:pt x="47591" y="18084"/>
                    <a:pt x="47683" y="18135"/>
                    <a:pt x="47724" y="18084"/>
                  </a:cubicBezTo>
                  <a:cubicBezTo>
                    <a:pt x="47765" y="18044"/>
                    <a:pt x="47765" y="18044"/>
                    <a:pt x="47765" y="18003"/>
                  </a:cubicBezTo>
                  <a:lnTo>
                    <a:pt x="47847" y="18003"/>
                  </a:lnTo>
                  <a:lnTo>
                    <a:pt x="47847" y="18003"/>
                  </a:lnTo>
                  <a:lnTo>
                    <a:pt x="47847" y="17921"/>
                  </a:lnTo>
                  <a:lnTo>
                    <a:pt x="47898" y="17921"/>
                  </a:lnTo>
                  <a:close/>
                  <a:moveTo>
                    <a:pt x="48102" y="21241"/>
                  </a:moveTo>
                  <a:lnTo>
                    <a:pt x="48102" y="21149"/>
                  </a:lnTo>
                  <a:lnTo>
                    <a:pt x="48153" y="21149"/>
                  </a:lnTo>
                  <a:lnTo>
                    <a:pt x="48153" y="21109"/>
                  </a:lnTo>
                  <a:cubicBezTo>
                    <a:pt x="48194" y="21149"/>
                    <a:pt x="48102" y="21201"/>
                    <a:pt x="48102" y="21241"/>
                  </a:cubicBezTo>
                  <a:lnTo>
                    <a:pt x="48102" y="21241"/>
                  </a:lnTo>
                  <a:close/>
                  <a:moveTo>
                    <a:pt x="42064" y="21323"/>
                  </a:moveTo>
                  <a:lnTo>
                    <a:pt x="42105" y="21364"/>
                  </a:lnTo>
                  <a:lnTo>
                    <a:pt x="42146" y="21405"/>
                  </a:lnTo>
                  <a:lnTo>
                    <a:pt x="42186" y="21456"/>
                  </a:lnTo>
                  <a:lnTo>
                    <a:pt x="42186" y="21456"/>
                  </a:lnTo>
                  <a:lnTo>
                    <a:pt x="42186" y="21405"/>
                  </a:lnTo>
                  <a:lnTo>
                    <a:pt x="42186" y="21364"/>
                  </a:lnTo>
                  <a:lnTo>
                    <a:pt x="42186" y="21364"/>
                  </a:lnTo>
                  <a:lnTo>
                    <a:pt x="42227" y="21405"/>
                  </a:lnTo>
                  <a:lnTo>
                    <a:pt x="42227" y="21405"/>
                  </a:lnTo>
                  <a:lnTo>
                    <a:pt x="42227" y="21323"/>
                  </a:lnTo>
                  <a:cubicBezTo>
                    <a:pt x="42227" y="21241"/>
                    <a:pt x="42186" y="21201"/>
                    <a:pt x="42146" y="21149"/>
                  </a:cubicBezTo>
                  <a:cubicBezTo>
                    <a:pt x="42146" y="21149"/>
                    <a:pt x="42105" y="21149"/>
                    <a:pt x="42105" y="21109"/>
                  </a:cubicBezTo>
                  <a:cubicBezTo>
                    <a:pt x="42105" y="21068"/>
                    <a:pt x="42146" y="20986"/>
                    <a:pt x="42146" y="20945"/>
                  </a:cubicBezTo>
                  <a:lnTo>
                    <a:pt x="42146" y="20894"/>
                  </a:lnTo>
                  <a:lnTo>
                    <a:pt x="42146" y="20853"/>
                  </a:lnTo>
                  <a:lnTo>
                    <a:pt x="42146" y="20812"/>
                  </a:lnTo>
                  <a:cubicBezTo>
                    <a:pt x="42146" y="20771"/>
                    <a:pt x="42186" y="20731"/>
                    <a:pt x="42186" y="20690"/>
                  </a:cubicBezTo>
                  <a:lnTo>
                    <a:pt x="42186" y="20690"/>
                  </a:lnTo>
                  <a:cubicBezTo>
                    <a:pt x="42186" y="20731"/>
                    <a:pt x="42186" y="20771"/>
                    <a:pt x="42227" y="20771"/>
                  </a:cubicBezTo>
                  <a:lnTo>
                    <a:pt x="42278" y="20731"/>
                  </a:lnTo>
                  <a:cubicBezTo>
                    <a:pt x="42278" y="20731"/>
                    <a:pt x="42278" y="20690"/>
                    <a:pt x="42319" y="20639"/>
                  </a:cubicBezTo>
                  <a:lnTo>
                    <a:pt x="42401" y="20639"/>
                  </a:lnTo>
                  <a:cubicBezTo>
                    <a:pt x="42401" y="20598"/>
                    <a:pt x="42401" y="20598"/>
                    <a:pt x="42442" y="20598"/>
                  </a:cubicBezTo>
                  <a:cubicBezTo>
                    <a:pt x="42483" y="20557"/>
                    <a:pt x="42483" y="20516"/>
                    <a:pt x="42575" y="20475"/>
                  </a:cubicBezTo>
                  <a:lnTo>
                    <a:pt x="42697" y="20475"/>
                  </a:lnTo>
                  <a:cubicBezTo>
                    <a:pt x="42738" y="20434"/>
                    <a:pt x="42738" y="20434"/>
                    <a:pt x="42789" y="20434"/>
                  </a:cubicBezTo>
                  <a:lnTo>
                    <a:pt x="42789" y="20383"/>
                  </a:lnTo>
                  <a:cubicBezTo>
                    <a:pt x="42830" y="20383"/>
                    <a:pt x="42871" y="20383"/>
                    <a:pt x="42912" y="20342"/>
                  </a:cubicBezTo>
                  <a:lnTo>
                    <a:pt x="42953" y="20342"/>
                  </a:lnTo>
                  <a:lnTo>
                    <a:pt x="42953" y="20342"/>
                  </a:lnTo>
                  <a:cubicBezTo>
                    <a:pt x="42953" y="20301"/>
                    <a:pt x="42994" y="20301"/>
                    <a:pt x="43045" y="20342"/>
                  </a:cubicBezTo>
                  <a:cubicBezTo>
                    <a:pt x="43085" y="20301"/>
                    <a:pt x="43126" y="20301"/>
                    <a:pt x="43167" y="20261"/>
                  </a:cubicBezTo>
                  <a:cubicBezTo>
                    <a:pt x="43208" y="20261"/>
                    <a:pt x="43249" y="20261"/>
                    <a:pt x="43249" y="20220"/>
                  </a:cubicBezTo>
                  <a:cubicBezTo>
                    <a:pt x="43300" y="20179"/>
                    <a:pt x="43300" y="20128"/>
                    <a:pt x="43341" y="20087"/>
                  </a:cubicBezTo>
                  <a:lnTo>
                    <a:pt x="43341" y="20087"/>
                  </a:lnTo>
                  <a:lnTo>
                    <a:pt x="43382" y="20046"/>
                  </a:lnTo>
                  <a:lnTo>
                    <a:pt x="43423" y="20005"/>
                  </a:lnTo>
                  <a:lnTo>
                    <a:pt x="43423" y="20005"/>
                  </a:lnTo>
                  <a:lnTo>
                    <a:pt x="43382" y="19964"/>
                  </a:lnTo>
                  <a:lnTo>
                    <a:pt x="43382" y="19964"/>
                  </a:lnTo>
                  <a:cubicBezTo>
                    <a:pt x="43382" y="19923"/>
                    <a:pt x="43423" y="19872"/>
                    <a:pt x="43423" y="19872"/>
                  </a:cubicBezTo>
                  <a:lnTo>
                    <a:pt x="43423" y="19831"/>
                  </a:lnTo>
                  <a:cubicBezTo>
                    <a:pt x="43423" y="19831"/>
                    <a:pt x="43463" y="19791"/>
                    <a:pt x="43504" y="19791"/>
                  </a:cubicBezTo>
                  <a:cubicBezTo>
                    <a:pt x="43463" y="19791"/>
                    <a:pt x="43504" y="19750"/>
                    <a:pt x="43504" y="19750"/>
                  </a:cubicBezTo>
                  <a:lnTo>
                    <a:pt x="43555" y="19791"/>
                  </a:lnTo>
                  <a:lnTo>
                    <a:pt x="43555" y="19831"/>
                  </a:lnTo>
                  <a:cubicBezTo>
                    <a:pt x="43596" y="19831"/>
                    <a:pt x="43596" y="19872"/>
                    <a:pt x="43596" y="19872"/>
                  </a:cubicBezTo>
                  <a:lnTo>
                    <a:pt x="43637" y="19872"/>
                  </a:lnTo>
                  <a:lnTo>
                    <a:pt x="43637" y="19831"/>
                  </a:lnTo>
                  <a:lnTo>
                    <a:pt x="43678" y="19831"/>
                  </a:lnTo>
                  <a:lnTo>
                    <a:pt x="43678" y="19831"/>
                  </a:lnTo>
                  <a:cubicBezTo>
                    <a:pt x="43678" y="19791"/>
                    <a:pt x="43637" y="19791"/>
                    <a:pt x="43637" y="19791"/>
                  </a:cubicBezTo>
                  <a:cubicBezTo>
                    <a:pt x="43596" y="19750"/>
                    <a:pt x="43637" y="19750"/>
                    <a:pt x="43596" y="19709"/>
                  </a:cubicBezTo>
                  <a:lnTo>
                    <a:pt x="43596" y="19709"/>
                  </a:lnTo>
                  <a:lnTo>
                    <a:pt x="43678" y="19709"/>
                  </a:lnTo>
                  <a:lnTo>
                    <a:pt x="43678" y="19709"/>
                  </a:lnTo>
                  <a:lnTo>
                    <a:pt x="43678" y="19709"/>
                  </a:lnTo>
                  <a:lnTo>
                    <a:pt x="43719" y="19750"/>
                  </a:lnTo>
                  <a:lnTo>
                    <a:pt x="43719" y="19709"/>
                  </a:lnTo>
                  <a:cubicBezTo>
                    <a:pt x="43760" y="19709"/>
                    <a:pt x="43760" y="19668"/>
                    <a:pt x="43760" y="19668"/>
                  </a:cubicBezTo>
                  <a:lnTo>
                    <a:pt x="43760" y="19617"/>
                  </a:lnTo>
                  <a:lnTo>
                    <a:pt x="43719" y="19668"/>
                  </a:lnTo>
                  <a:lnTo>
                    <a:pt x="43719" y="19617"/>
                  </a:lnTo>
                  <a:cubicBezTo>
                    <a:pt x="43719" y="19617"/>
                    <a:pt x="43760" y="19576"/>
                    <a:pt x="43811" y="19576"/>
                  </a:cubicBezTo>
                  <a:lnTo>
                    <a:pt x="43811" y="19576"/>
                  </a:lnTo>
                  <a:lnTo>
                    <a:pt x="43811" y="19576"/>
                  </a:lnTo>
                  <a:lnTo>
                    <a:pt x="43811" y="19535"/>
                  </a:lnTo>
                  <a:lnTo>
                    <a:pt x="43852" y="19535"/>
                  </a:lnTo>
                  <a:lnTo>
                    <a:pt x="43852" y="19535"/>
                  </a:lnTo>
                  <a:lnTo>
                    <a:pt x="43893" y="19535"/>
                  </a:lnTo>
                  <a:lnTo>
                    <a:pt x="43852" y="19494"/>
                  </a:lnTo>
                  <a:cubicBezTo>
                    <a:pt x="43852" y="19453"/>
                    <a:pt x="43893" y="19453"/>
                    <a:pt x="43933" y="19453"/>
                  </a:cubicBezTo>
                  <a:lnTo>
                    <a:pt x="43933" y="19453"/>
                  </a:lnTo>
                  <a:lnTo>
                    <a:pt x="43974" y="19453"/>
                  </a:lnTo>
                  <a:lnTo>
                    <a:pt x="43974" y="19453"/>
                  </a:lnTo>
                  <a:lnTo>
                    <a:pt x="43974" y="19413"/>
                  </a:lnTo>
                  <a:lnTo>
                    <a:pt x="43974" y="19362"/>
                  </a:lnTo>
                  <a:lnTo>
                    <a:pt x="43974" y="19362"/>
                  </a:lnTo>
                  <a:lnTo>
                    <a:pt x="44015" y="19362"/>
                  </a:lnTo>
                  <a:lnTo>
                    <a:pt x="44015" y="19362"/>
                  </a:lnTo>
                  <a:lnTo>
                    <a:pt x="44066" y="19413"/>
                  </a:lnTo>
                  <a:lnTo>
                    <a:pt x="44066" y="19413"/>
                  </a:lnTo>
                  <a:cubicBezTo>
                    <a:pt x="44066" y="19362"/>
                    <a:pt x="44107" y="19321"/>
                    <a:pt x="44107" y="19321"/>
                  </a:cubicBezTo>
                  <a:lnTo>
                    <a:pt x="44148" y="19362"/>
                  </a:lnTo>
                  <a:cubicBezTo>
                    <a:pt x="44189" y="19362"/>
                    <a:pt x="44230" y="19413"/>
                    <a:pt x="44271" y="19413"/>
                  </a:cubicBezTo>
                  <a:lnTo>
                    <a:pt x="44322" y="19453"/>
                  </a:lnTo>
                  <a:lnTo>
                    <a:pt x="44322" y="19453"/>
                  </a:lnTo>
                  <a:lnTo>
                    <a:pt x="44322" y="19494"/>
                  </a:lnTo>
                  <a:lnTo>
                    <a:pt x="44322" y="19494"/>
                  </a:lnTo>
                  <a:cubicBezTo>
                    <a:pt x="44322" y="19535"/>
                    <a:pt x="44322" y="19535"/>
                    <a:pt x="44271" y="19535"/>
                  </a:cubicBezTo>
                  <a:cubicBezTo>
                    <a:pt x="44322" y="19535"/>
                    <a:pt x="44322" y="19494"/>
                    <a:pt x="44363" y="19494"/>
                  </a:cubicBezTo>
                  <a:lnTo>
                    <a:pt x="44363" y="19494"/>
                  </a:lnTo>
                  <a:cubicBezTo>
                    <a:pt x="44403" y="19453"/>
                    <a:pt x="44403" y="19494"/>
                    <a:pt x="44444" y="19494"/>
                  </a:cubicBezTo>
                  <a:lnTo>
                    <a:pt x="44444" y="19494"/>
                  </a:lnTo>
                  <a:lnTo>
                    <a:pt x="44485" y="19494"/>
                  </a:lnTo>
                  <a:lnTo>
                    <a:pt x="44485" y="19494"/>
                  </a:lnTo>
                  <a:lnTo>
                    <a:pt x="44526" y="19494"/>
                  </a:lnTo>
                  <a:lnTo>
                    <a:pt x="44526" y="19494"/>
                  </a:lnTo>
                  <a:cubicBezTo>
                    <a:pt x="44577" y="19494"/>
                    <a:pt x="44526" y="19494"/>
                    <a:pt x="44577" y="19453"/>
                  </a:cubicBezTo>
                  <a:lnTo>
                    <a:pt x="44577" y="19453"/>
                  </a:lnTo>
                  <a:cubicBezTo>
                    <a:pt x="44526" y="19413"/>
                    <a:pt x="44526" y="19413"/>
                    <a:pt x="44485" y="19413"/>
                  </a:cubicBezTo>
                  <a:cubicBezTo>
                    <a:pt x="44526" y="19362"/>
                    <a:pt x="44526" y="19362"/>
                    <a:pt x="44577" y="19321"/>
                  </a:cubicBezTo>
                  <a:lnTo>
                    <a:pt x="44577" y="19280"/>
                  </a:lnTo>
                  <a:cubicBezTo>
                    <a:pt x="44577" y="19280"/>
                    <a:pt x="44618" y="19280"/>
                    <a:pt x="44659" y="19239"/>
                  </a:cubicBezTo>
                  <a:lnTo>
                    <a:pt x="44659" y="19239"/>
                  </a:lnTo>
                  <a:cubicBezTo>
                    <a:pt x="44618" y="19239"/>
                    <a:pt x="44618" y="19239"/>
                    <a:pt x="44618" y="19198"/>
                  </a:cubicBezTo>
                  <a:lnTo>
                    <a:pt x="44659" y="19157"/>
                  </a:lnTo>
                  <a:lnTo>
                    <a:pt x="44700" y="19157"/>
                  </a:lnTo>
                  <a:lnTo>
                    <a:pt x="44700" y="19106"/>
                  </a:lnTo>
                  <a:lnTo>
                    <a:pt x="44741" y="19157"/>
                  </a:lnTo>
                  <a:lnTo>
                    <a:pt x="44741" y="19106"/>
                  </a:lnTo>
                  <a:lnTo>
                    <a:pt x="44914" y="19106"/>
                  </a:lnTo>
                  <a:cubicBezTo>
                    <a:pt x="44914" y="19065"/>
                    <a:pt x="44955" y="19106"/>
                    <a:pt x="44955" y="19106"/>
                  </a:cubicBezTo>
                  <a:lnTo>
                    <a:pt x="44955" y="19106"/>
                  </a:lnTo>
                  <a:lnTo>
                    <a:pt x="44996" y="19065"/>
                  </a:lnTo>
                  <a:lnTo>
                    <a:pt x="44996" y="19065"/>
                  </a:lnTo>
                  <a:cubicBezTo>
                    <a:pt x="44996" y="19024"/>
                    <a:pt x="44996" y="18983"/>
                    <a:pt x="44955" y="18983"/>
                  </a:cubicBezTo>
                  <a:cubicBezTo>
                    <a:pt x="44955" y="19024"/>
                    <a:pt x="44914" y="19024"/>
                    <a:pt x="44873" y="18983"/>
                  </a:cubicBezTo>
                  <a:cubicBezTo>
                    <a:pt x="44873" y="18983"/>
                    <a:pt x="44873" y="18943"/>
                    <a:pt x="44914" y="18943"/>
                  </a:cubicBezTo>
                  <a:lnTo>
                    <a:pt x="44914" y="18983"/>
                  </a:lnTo>
                  <a:cubicBezTo>
                    <a:pt x="44914" y="18983"/>
                    <a:pt x="44955" y="18983"/>
                    <a:pt x="44955" y="18943"/>
                  </a:cubicBezTo>
                  <a:cubicBezTo>
                    <a:pt x="44996" y="18943"/>
                    <a:pt x="44996" y="18983"/>
                    <a:pt x="44996" y="18983"/>
                  </a:cubicBezTo>
                  <a:lnTo>
                    <a:pt x="44996" y="18983"/>
                  </a:lnTo>
                  <a:lnTo>
                    <a:pt x="45037" y="18983"/>
                  </a:lnTo>
                  <a:lnTo>
                    <a:pt x="45037" y="18983"/>
                  </a:lnTo>
                  <a:cubicBezTo>
                    <a:pt x="45088" y="19024"/>
                    <a:pt x="45088" y="19024"/>
                    <a:pt x="45129" y="19024"/>
                  </a:cubicBezTo>
                  <a:lnTo>
                    <a:pt x="45170" y="19024"/>
                  </a:lnTo>
                  <a:lnTo>
                    <a:pt x="45170" y="19024"/>
                  </a:lnTo>
                  <a:lnTo>
                    <a:pt x="45211" y="19065"/>
                  </a:lnTo>
                  <a:lnTo>
                    <a:pt x="45292" y="19065"/>
                  </a:lnTo>
                  <a:cubicBezTo>
                    <a:pt x="45292" y="19024"/>
                    <a:pt x="45343" y="19065"/>
                    <a:pt x="45343" y="19065"/>
                  </a:cubicBezTo>
                  <a:lnTo>
                    <a:pt x="45384" y="19106"/>
                  </a:lnTo>
                  <a:cubicBezTo>
                    <a:pt x="45425" y="19106"/>
                    <a:pt x="45466" y="19065"/>
                    <a:pt x="45507" y="19065"/>
                  </a:cubicBezTo>
                  <a:lnTo>
                    <a:pt x="45507" y="19065"/>
                  </a:lnTo>
                  <a:lnTo>
                    <a:pt x="45466" y="19106"/>
                  </a:lnTo>
                  <a:cubicBezTo>
                    <a:pt x="45507" y="19106"/>
                    <a:pt x="45507" y="19065"/>
                    <a:pt x="45507" y="19065"/>
                  </a:cubicBezTo>
                  <a:cubicBezTo>
                    <a:pt x="45507" y="19106"/>
                    <a:pt x="45507" y="19106"/>
                    <a:pt x="45548" y="19106"/>
                  </a:cubicBezTo>
                  <a:lnTo>
                    <a:pt x="45548" y="19106"/>
                  </a:lnTo>
                  <a:cubicBezTo>
                    <a:pt x="45599" y="19106"/>
                    <a:pt x="45548" y="19065"/>
                    <a:pt x="45599" y="19065"/>
                  </a:cubicBezTo>
                  <a:lnTo>
                    <a:pt x="45599" y="19106"/>
                  </a:lnTo>
                  <a:lnTo>
                    <a:pt x="45640" y="19106"/>
                  </a:lnTo>
                  <a:lnTo>
                    <a:pt x="45640" y="19065"/>
                  </a:lnTo>
                  <a:lnTo>
                    <a:pt x="45681" y="19106"/>
                  </a:lnTo>
                  <a:cubicBezTo>
                    <a:pt x="45681" y="19157"/>
                    <a:pt x="45640" y="19157"/>
                    <a:pt x="45640" y="19157"/>
                  </a:cubicBezTo>
                  <a:lnTo>
                    <a:pt x="45640" y="19198"/>
                  </a:lnTo>
                  <a:lnTo>
                    <a:pt x="45640" y="19198"/>
                  </a:lnTo>
                  <a:lnTo>
                    <a:pt x="45640" y="19198"/>
                  </a:lnTo>
                  <a:lnTo>
                    <a:pt x="45599" y="19239"/>
                  </a:lnTo>
                  <a:cubicBezTo>
                    <a:pt x="45599" y="19198"/>
                    <a:pt x="45548" y="19239"/>
                    <a:pt x="45507" y="19239"/>
                  </a:cubicBezTo>
                  <a:lnTo>
                    <a:pt x="45507" y="19321"/>
                  </a:lnTo>
                  <a:lnTo>
                    <a:pt x="45507" y="19362"/>
                  </a:lnTo>
                  <a:lnTo>
                    <a:pt x="45425" y="19453"/>
                  </a:lnTo>
                  <a:lnTo>
                    <a:pt x="45425" y="19494"/>
                  </a:lnTo>
                  <a:cubicBezTo>
                    <a:pt x="45466" y="19494"/>
                    <a:pt x="45466" y="19494"/>
                    <a:pt x="45507" y="19535"/>
                  </a:cubicBezTo>
                  <a:lnTo>
                    <a:pt x="45548" y="19535"/>
                  </a:lnTo>
                  <a:lnTo>
                    <a:pt x="45548" y="19535"/>
                  </a:lnTo>
                  <a:lnTo>
                    <a:pt x="45599" y="19576"/>
                  </a:lnTo>
                  <a:cubicBezTo>
                    <a:pt x="45599" y="19576"/>
                    <a:pt x="45640" y="19576"/>
                    <a:pt x="45640" y="19617"/>
                  </a:cubicBezTo>
                  <a:cubicBezTo>
                    <a:pt x="45681" y="19617"/>
                    <a:pt x="45721" y="19668"/>
                    <a:pt x="45762" y="19668"/>
                  </a:cubicBezTo>
                  <a:lnTo>
                    <a:pt x="45762" y="19668"/>
                  </a:lnTo>
                  <a:cubicBezTo>
                    <a:pt x="45803" y="19668"/>
                    <a:pt x="45803" y="19668"/>
                    <a:pt x="45803" y="19709"/>
                  </a:cubicBezTo>
                  <a:lnTo>
                    <a:pt x="45854" y="19750"/>
                  </a:lnTo>
                  <a:lnTo>
                    <a:pt x="45895" y="19750"/>
                  </a:lnTo>
                  <a:cubicBezTo>
                    <a:pt x="45936" y="19750"/>
                    <a:pt x="45977" y="19750"/>
                    <a:pt x="46018" y="19791"/>
                  </a:cubicBezTo>
                  <a:lnTo>
                    <a:pt x="46059" y="19831"/>
                  </a:lnTo>
                  <a:lnTo>
                    <a:pt x="46059" y="19872"/>
                  </a:lnTo>
                  <a:cubicBezTo>
                    <a:pt x="46059" y="19872"/>
                    <a:pt x="46059" y="19831"/>
                    <a:pt x="46110" y="19872"/>
                  </a:cubicBezTo>
                  <a:lnTo>
                    <a:pt x="46151" y="19872"/>
                  </a:lnTo>
                  <a:lnTo>
                    <a:pt x="46273" y="19872"/>
                  </a:lnTo>
                  <a:cubicBezTo>
                    <a:pt x="46273" y="19831"/>
                    <a:pt x="46314" y="19831"/>
                    <a:pt x="46314" y="19791"/>
                  </a:cubicBezTo>
                  <a:cubicBezTo>
                    <a:pt x="46314" y="19750"/>
                    <a:pt x="46365" y="19709"/>
                    <a:pt x="46365" y="19668"/>
                  </a:cubicBezTo>
                  <a:lnTo>
                    <a:pt x="46365" y="19617"/>
                  </a:lnTo>
                  <a:cubicBezTo>
                    <a:pt x="46365" y="19576"/>
                    <a:pt x="46406" y="19535"/>
                    <a:pt x="46406" y="19535"/>
                  </a:cubicBezTo>
                  <a:lnTo>
                    <a:pt x="46406" y="19453"/>
                  </a:lnTo>
                  <a:lnTo>
                    <a:pt x="46406" y="19362"/>
                  </a:lnTo>
                  <a:lnTo>
                    <a:pt x="46406" y="19321"/>
                  </a:lnTo>
                  <a:lnTo>
                    <a:pt x="46406" y="19239"/>
                  </a:lnTo>
                  <a:lnTo>
                    <a:pt x="46406" y="19239"/>
                  </a:lnTo>
                  <a:cubicBezTo>
                    <a:pt x="46406" y="19198"/>
                    <a:pt x="46447" y="19198"/>
                    <a:pt x="46488" y="19157"/>
                  </a:cubicBezTo>
                  <a:lnTo>
                    <a:pt x="46447" y="19157"/>
                  </a:lnTo>
                  <a:lnTo>
                    <a:pt x="46406" y="19157"/>
                  </a:lnTo>
                  <a:lnTo>
                    <a:pt x="46447" y="19106"/>
                  </a:lnTo>
                  <a:lnTo>
                    <a:pt x="46447" y="19065"/>
                  </a:lnTo>
                  <a:lnTo>
                    <a:pt x="46488" y="19065"/>
                  </a:lnTo>
                  <a:cubicBezTo>
                    <a:pt x="46488" y="19024"/>
                    <a:pt x="46488" y="18983"/>
                    <a:pt x="46529" y="18943"/>
                  </a:cubicBezTo>
                  <a:lnTo>
                    <a:pt x="46529" y="18943"/>
                  </a:lnTo>
                  <a:lnTo>
                    <a:pt x="46569" y="18943"/>
                  </a:lnTo>
                  <a:lnTo>
                    <a:pt x="46569" y="18983"/>
                  </a:lnTo>
                  <a:lnTo>
                    <a:pt x="46621" y="19024"/>
                  </a:lnTo>
                  <a:cubicBezTo>
                    <a:pt x="46621" y="19024"/>
                    <a:pt x="46621" y="19065"/>
                    <a:pt x="46661" y="19106"/>
                  </a:cubicBezTo>
                  <a:lnTo>
                    <a:pt x="46621" y="19157"/>
                  </a:lnTo>
                  <a:cubicBezTo>
                    <a:pt x="46661" y="19157"/>
                    <a:pt x="46702" y="19198"/>
                    <a:pt x="46702" y="19239"/>
                  </a:cubicBezTo>
                  <a:cubicBezTo>
                    <a:pt x="46743" y="19280"/>
                    <a:pt x="46702" y="19321"/>
                    <a:pt x="46702" y="19362"/>
                  </a:cubicBezTo>
                  <a:lnTo>
                    <a:pt x="46743" y="19413"/>
                  </a:lnTo>
                  <a:lnTo>
                    <a:pt x="46743" y="19413"/>
                  </a:lnTo>
                  <a:cubicBezTo>
                    <a:pt x="46743" y="19413"/>
                    <a:pt x="46743" y="19453"/>
                    <a:pt x="46784" y="19453"/>
                  </a:cubicBezTo>
                  <a:cubicBezTo>
                    <a:pt x="46784" y="19413"/>
                    <a:pt x="46825" y="19453"/>
                    <a:pt x="46825" y="19413"/>
                  </a:cubicBezTo>
                  <a:lnTo>
                    <a:pt x="46876" y="19413"/>
                  </a:lnTo>
                  <a:lnTo>
                    <a:pt x="46876" y="19453"/>
                  </a:lnTo>
                  <a:cubicBezTo>
                    <a:pt x="46917" y="19494"/>
                    <a:pt x="46917" y="19535"/>
                    <a:pt x="46958" y="19535"/>
                  </a:cubicBezTo>
                  <a:lnTo>
                    <a:pt x="46999" y="19576"/>
                  </a:lnTo>
                  <a:lnTo>
                    <a:pt x="46958" y="19576"/>
                  </a:lnTo>
                  <a:cubicBezTo>
                    <a:pt x="46999" y="19617"/>
                    <a:pt x="46999" y="19668"/>
                    <a:pt x="46999" y="19668"/>
                  </a:cubicBezTo>
                  <a:lnTo>
                    <a:pt x="46999" y="19750"/>
                  </a:lnTo>
                  <a:cubicBezTo>
                    <a:pt x="46999" y="19791"/>
                    <a:pt x="47039" y="19791"/>
                    <a:pt x="47080" y="19831"/>
                  </a:cubicBezTo>
                  <a:lnTo>
                    <a:pt x="47080" y="19872"/>
                  </a:lnTo>
                  <a:lnTo>
                    <a:pt x="47080" y="19964"/>
                  </a:lnTo>
                  <a:lnTo>
                    <a:pt x="47080" y="19964"/>
                  </a:lnTo>
                  <a:cubicBezTo>
                    <a:pt x="47080" y="20005"/>
                    <a:pt x="47080" y="20046"/>
                    <a:pt x="47131" y="20046"/>
                  </a:cubicBezTo>
                  <a:cubicBezTo>
                    <a:pt x="47131" y="20128"/>
                    <a:pt x="47131" y="20128"/>
                    <a:pt x="47172" y="20179"/>
                  </a:cubicBezTo>
                  <a:lnTo>
                    <a:pt x="47213" y="20179"/>
                  </a:lnTo>
                  <a:cubicBezTo>
                    <a:pt x="47254" y="20220"/>
                    <a:pt x="47254" y="20220"/>
                    <a:pt x="47295" y="20220"/>
                  </a:cubicBezTo>
                  <a:lnTo>
                    <a:pt x="47295" y="20261"/>
                  </a:lnTo>
                  <a:lnTo>
                    <a:pt x="47295" y="20261"/>
                  </a:lnTo>
                  <a:lnTo>
                    <a:pt x="47336" y="20261"/>
                  </a:lnTo>
                  <a:lnTo>
                    <a:pt x="47336" y="20261"/>
                  </a:lnTo>
                  <a:lnTo>
                    <a:pt x="47387" y="20261"/>
                  </a:lnTo>
                  <a:cubicBezTo>
                    <a:pt x="47387" y="20301"/>
                    <a:pt x="47428" y="20301"/>
                    <a:pt x="47428" y="20301"/>
                  </a:cubicBezTo>
                  <a:lnTo>
                    <a:pt x="47469" y="20301"/>
                  </a:lnTo>
                  <a:cubicBezTo>
                    <a:pt x="47469" y="20342"/>
                    <a:pt x="47509" y="20342"/>
                    <a:pt x="47509" y="20383"/>
                  </a:cubicBezTo>
                  <a:lnTo>
                    <a:pt x="47469" y="20383"/>
                  </a:lnTo>
                  <a:cubicBezTo>
                    <a:pt x="47469" y="20383"/>
                    <a:pt x="47469" y="20434"/>
                    <a:pt x="47509" y="20434"/>
                  </a:cubicBezTo>
                  <a:lnTo>
                    <a:pt x="47509" y="20434"/>
                  </a:lnTo>
                  <a:lnTo>
                    <a:pt x="47550" y="20475"/>
                  </a:lnTo>
                  <a:lnTo>
                    <a:pt x="47550" y="20516"/>
                  </a:lnTo>
                  <a:cubicBezTo>
                    <a:pt x="47550" y="20516"/>
                    <a:pt x="47591" y="20557"/>
                    <a:pt x="47591" y="20598"/>
                  </a:cubicBezTo>
                  <a:lnTo>
                    <a:pt x="47591" y="20598"/>
                  </a:lnTo>
                  <a:lnTo>
                    <a:pt x="47591" y="20690"/>
                  </a:lnTo>
                  <a:cubicBezTo>
                    <a:pt x="47591" y="20690"/>
                    <a:pt x="47642" y="20731"/>
                    <a:pt x="47683" y="20731"/>
                  </a:cubicBezTo>
                  <a:cubicBezTo>
                    <a:pt x="47642" y="20690"/>
                    <a:pt x="47642" y="20690"/>
                    <a:pt x="47683" y="20639"/>
                  </a:cubicBezTo>
                  <a:lnTo>
                    <a:pt x="47683" y="20639"/>
                  </a:lnTo>
                  <a:cubicBezTo>
                    <a:pt x="47683" y="20690"/>
                    <a:pt x="47724" y="20690"/>
                    <a:pt x="47724" y="20731"/>
                  </a:cubicBezTo>
                  <a:lnTo>
                    <a:pt x="47765" y="20731"/>
                  </a:lnTo>
                  <a:lnTo>
                    <a:pt x="47765" y="20690"/>
                  </a:lnTo>
                  <a:lnTo>
                    <a:pt x="47765" y="20731"/>
                  </a:lnTo>
                  <a:lnTo>
                    <a:pt x="47806" y="20731"/>
                  </a:lnTo>
                  <a:lnTo>
                    <a:pt x="47765" y="20771"/>
                  </a:lnTo>
                  <a:cubicBezTo>
                    <a:pt x="47765" y="20771"/>
                    <a:pt x="47765" y="20853"/>
                    <a:pt x="47806" y="20894"/>
                  </a:cubicBezTo>
                  <a:lnTo>
                    <a:pt x="47806" y="20894"/>
                  </a:lnTo>
                  <a:lnTo>
                    <a:pt x="47847" y="20894"/>
                  </a:lnTo>
                  <a:cubicBezTo>
                    <a:pt x="47806" y="20945"/>
                    <a:pt x="47898" y="20986"/>
                    <a:pt x="47939" y="21027"/>
                  </a:cubicBezTo>
                  <a:lnTo>
                    <a:pt x="47939" y="21027"/>
                  </a:lnTo>
                  <a:lnTo>
                    <a:pt x="47979" y="21068"/>
                  </a:lnTo>
                  <a:cubicBezTo>
                    <a:pt x="48020" y="21109"/>
                    <a:pt x="48061" y="21109"/>
                    <a:pt x="48020" y="21149"/>
                  </a:cubicBezTo>
                  <a:cubicBezTo>
                    <a:pt x="48102" y="21149"/>
                    <a:pt x="48061" y="21201"/>
                    <a:pt x="48102" y="21241"/>
                  </a:cubicBezTo>
                  <a:lnTo>
                    <a:pt x="48102" y="21282"/>
                  </a:lnTo>
                  <a:lnTo>
                    <a:pt x="48102" y="21323"/>
                  </a:lnTo>
                  <a:lnTo>
                    <a:pt x="48102" y="21364"/>
                  </a:lnTo>
                  <a:lnTo>
                    <a:pt x="48102" y="21405"/>
                  </a:lnTo>
                  <a:lnTo>
                    <a:pt x="48102" y="21497"/>
                  </a:lnTo>
                  <a:lnTo>
                    <a:pt x="48102" y="21497"/>
                  </a:lnTo>
                  <a:lnTo>
                    <a:pt x="48102" y="21538"/>
                  </a:lnTo>
                  <a:cubicBezTo>
                    <a:pt x="48153" y="21579"/>
                    <a:pt x="48153" y="21619"/>
                    <a:pt x="48153" y="21660"/>
                  </a:cubicBezTo>
                  <a:lnTo>
                    <a:pt x="48194" y="21660"/>
                  </a:lnTo>
                  <a:lnTo>
                    <a:pt x="48153" y="21711"/>
                  </a:lnTo>
                  <a:lnTo>
                    <a:pt x="48153" y="21793"/>
                  </a:lnTo>
                  <a:lnTo>
                    <a:pt x="48153" y="21834"/>
                  </a:lnTo>
                  <a:cubicBezTo>
                    <a:pt x="48102" y="21875"/>
                    <a:pt x="48102" y="21916"/>
                    <a:pt x="48102" y="21967"/>
                  </a:cubicBezTo>
                  <a:lnTo>
                    <a:pt x="48102" y="22008"/>
                  </a:lnTo>
                  <a:lnTo>
                    <a:pt x="48061" y="22049"/>
                  </a:lnTo>
                  <a:lnTo>
                    <a:pt x="48061" y="22171"/>
                  </a:lnTo>
                  <a:cubicBezTo>
                    <a:pt x="48020" y="22171"/>
                    <a:pt x="48020" y="22222"/>
                    <a:pt x="48020" y="22222"/>
                  </a:cubicBezTo>
                  <a:lnTo>
                    <a:pt x="48020" y="22263"/>
                  </a:lnTo>
                  <a:lnTo>
                    <a:pt x="47979" y="22263"/>
                  </a:lnTo>
                  <a:cubicBezTo>
                    <a:pt x="47979" y="22304"/>
                    <a:pt x="47979" y="22386"/>
                    <a:pt x="47898" y="22386"/>
                  </a:cubicBezTo>
                  <a:cubicBezTo>
                    <a:pt x="47898" y="22427"/>
                    <a:pt x="47847" y="22427"/>
                    <a:pt x="47847" y="22478"/>
                  </a:cubicBezTo>
                  <a:cubicBezTo>
                    <a:pt x="47806" y="22519"/>
                    <a:pt x="47765" y="22559"/>
                    <a:pt x="47765" y="22600"/>
                  </a:cubicBezTo>
                  <a:cubicBezTo>
                    <a:pt x="47724" y="22641"/>
                    <a:pt x="47683" y="22641"/>
                    <a:pt x="47724" y="22682"/>
                  </a:cubicBezTo>
                  <a:lnTo>
                    <a:pt x="47724" y="22733"/>
                  </a:lnTo>
                  <a:lnTo>
                    <a:pt x="47724" y="22733"/>
                  </a:lnTo>
                  <a:lnTo>
                    <a:pt x="47724" y="22774"/>
                  </a:lnTo>
                  <a:lnTo>
                    <a:pt x="47683" y="22815"/>
                  </a:lnTo>
                  <a:cubicBezTo>
                    <a:pt x="47642" y="22815"/>
                    <a:pt x="47591" y="22856"/>
                    <a:pt x="47591" y="22897"/>
                  </a:cubicBezTo>
                  <a:cubicBezTo>
                    <a:pt x="47591" y="22937"/>
                    <a:pt x="47591" y="23029"/>
                    <a:pt x="47550" y="23070"/>
                  </a:cubicBezTo>
                  <a:lnTo>
                    <a:pt x="47550" y="23111"/>
                  </a:lnTo>
                  <a:lnTo>
                    <a:pt x="47550" y="23111"/>
                  </a:lnTo>
                  <a:cubicBezTo>
                    <a:pt x="47591" y="23152"/>
                    <a:pt x="47591" y="23193"/>
                    <a:pt x="47550" y="23193"/>
                  </a:cubicBezTo>
                  <a:lnTo>
                    <a:pt x="47509" y="23193"/>
                  </a:lnTo>
                  <a:lnTo>
                    <a:pt x="47469" y="23244"/>
                  </a:lnTo>
                  <a:lnTo>
                    <a:pt x="47254" y="23244"/>
                  </a:lnTo>
                  <a:cubicBezTo>
                    <a:pt x="47172" y="23244"/>
                    <a:pt x="47172" y="23326"/>
                    <a:pt x="47131" y="23326"/>
                  </a:cubicBezTo>
                  <a:cubicBezTo>
                    <a:pt x="47080" y="23367"/>
                    <a:pt x="47080" y="23367"/>
                    <a:pt x="47039" y="23367"/>
                  </a:cubicBezTo>
                  <a:lnTo>
                    <a:pt x="46999" y="23367"/>
                  </a:lnTo>
                  <a:cubicBezTo>
                    <a:pt x="46999" y="23407"/>
                    <a:pt x="47039" y="23407"/>
                    <a:pt x="47039" y="23407"/>
                  </a:cubicBezTo>
                  <a:lnTo>
                    <a:pt x="47039" y="23448"/>
                  </a:lnTo>
                  <a:lnTo>
                    <a:pt x="46999" y="23407"/>
                  </a:lnTo>
                  <a:lnTo>
                    <a:pt x="46999" y="23407"/>
                  </a:lnTo>
                  <a:cubicBezTo>
                    <a:pt x="46958" y="23367"/>
                    <a:pt x="46917" y="23367"/>
                    <a:pt x="46917" y="23326"/>
                  </a:cubicBezTo>
                  <a:lnTo>
                    <a:pt x="46917" y="23285"/>
                  </a:lnTo>
                  <a:lnTo>
                    <a:pt x="46876" y="23285"/>
                  </a:lnTo>
                  <a:cubicBezTo>
                    <a:pt x="46876" y="23285"/>
                    <a:pt x="46825" y="23326"/>
                    <a:pt x="46825" y="23285"/>
                  </a:cubicBezTo>
                  <a:cubicBezTo>
                    <a:pt x="46825" y="23285"/>
                    <a:pt x="46876" y="23244"/>
                    <a:pt x="46825" y="23193"/>
                  </a:cubicBezTo>
                  <a:lnTo>
                    <a:pt x="46825" y="23193"/>
                  </a:lnTo>
                  <a:lnTo>
                    <a:pt x="46784" y="23244"/>
                  </a:lnTo>
                  <a:cubicBezTo>
                    <a:pt x="46784" y="23285"/>
                    <a:pt x="46743" y="23244"/>
                    <a:pt x="46743" y="23285"/>
                  </a:cubicBezTo>
                  <a:lnTo>
                    <a:pt x="46702" y="23285"/>
                  </a:lnTo>
                  <a:cubicBezTo>
                    <a:pt x="46702" y="23326"/>
                    <a:pt x="46702" y="23367"/>
                    <a:pt x="46661" y="23367"/>
                  </a:cubicBezTo>
                  <a:lnTo>
                    <a:pt x="46621" y="23367"/>
                  </a:lnTo>
                  <a:cubicBezTo>
                    <a:pt x="46569" y="23326"/>
                    <a:pt x="46529" y="23285"/>
                    <a:pt x="46488" y="23285"/>
                  </a:cubicBezTo>
                  <a:lnTo>
                    <a:pt x="46447" y="23285"/>
                  </a:lnTo>
                  <a:lnTo>
                    <a:pt x="46406" y="23285"/>
                  </a:lnTo>
                  <a:cubicBezTo>
                    <a:pt x="46406" y="23244"/>
                    <a:pt x="46406" y="23244"/>
                    <a:pt x="46365" y="23285"/>
                  </a:cubicBezTo>
                  <a:lnTo>
                    <a:pt x="46314" y="23285"/>
                  </a:lnTo>
                  <a:lnTo>
                    <a:pt x="46273" y="23193"/>
                  </a:lnTo>
                  <a:lnTo>
                    <a:pt x="46273" y="23193"/>
                  </a:lnTo>
                  <a:lnTo>
                    <a:pt x="46273" y="23193"/>
                  </a:lnTo>
                  <a:lnTo>
                    <a:pt x="46191" y="23193"/>
                  </a:lnTo>
                  <a:cubicBezTo>
                    <a:pt x="46151" y="23152"/>
                    <a:pt x="46191" y="23152"/>
                    <a:pt x="46151" y="23111"/>
                  </a:cubicBezTo>
                  <a:cubicBezTo>
                    <a:pt x="46151" y="23070"/>
                    <a:pt x="46059" y="23070"/>
                    <a:pt x="46059" y="22989"/>
                  </a:cubicBezTo>
                  <a:cubicBezTo>
                    <a:pt x="46110" y="22989"/>
                    <a:pt x="46110" y="22897"/>
                    <a:pt x="46059" y="22856"/>
                  </a:cubicBezTo>
                  <a:lnTo>
                    <a:pt x="46059" y="22856"/>
                  </a:lnTo>
                  <a:lnTo>
                    <a:pt x="46059" y="22815"/>
                  </a:lnTo>
                  <a:lnTo>
                    <a:pt x="46018" y="22774"/>
                  </a:lnTo>
                  <a:lnTo>
                    <a:pt x="45977" y="22733"/>
                  </a:lnTo>
                  <a:lnTo>
                    <a:pt x="45936" y="22733"/>
                  </a:lnTo>
                  <a:lnTo>
                    <a:pt x="45895" y="22733"/>
                  </a:lnTo>
                  <a:lnTo>
                    <a:pt x="45895" y="22733"/>
                  </a:lnTo>
                  <a:cubicBezTo>
                    <a:pt x="45854" y="22733"/>
                    <a:pt x="45895" y="22682"/>
                    <a:pt x="45895" y="22682"/>
                  </a:cubicBezTo>
                  <a:cubicBezTo>
                    <a:pt x="45895" y="22641"/>
                    <a:pt x="45936" y="22641"/>
                    <a:pt x="45936" y="22600"/>
                  </a:cubicBezTo>
                  <a:cubicBezTo>
                    <a:pt x="45895" y="22600"/>
                    <a:pt x="45895" y="22559"/>
                    <a:pt x="45895" y="22559"/>
                  </a:cubicBezTo>
                  <a:cubicBezTo>
                    <a:pt x="45854" y="22559"/>
                    <a:pt x="45854" y="22519"/>
                    <a:pt x="45854" y="22519"/>
                  </a:cubicBezTo>
                  <a:cubicBezTo>
                    <a:pt x="45854" y="22559"/>
                    <a:pt x="45803" y="22600"/>
                    <a:pt x="45803" y="22600"/>
                  </a:cubicBezTo>
                  <a:lnTo>
                    <a:pt x="45762" y="22641"/>
                  </a:lnTo>
                  <a:lnTo>
                    <a:pt x="45762" y="22641"/>
                  </a:lnTo>
                  <a:cubicBezTo>
                    <a:pt x="45721" y="22682"/>
                    <a:pt x="45721" y="22682"/>
                    <a:pt x="45681" y="22682"/>
                  </a:cubicBezTo>
                  <a:lnTo>
                    <a:pt x="45681" y="22682"/>
                  </a:lnTo>
                  <a:lnTo>
                    <a:pt x="45681" y="22600"/>
                  </a:lnTo>
                  <a:lnTo>
                    <a:pt x="45721" y="22600"/>
                  </a:lnTo>
                  <a:cubicBezTo>
                    <a:pt x="45762" y="22600"/>
                    <a:pt x="45762" y="22559"/>
                    <a:pt x="45762" y="22519"/>
                  </a:cubicBezTo>
                  <a:lnTo>
                    <a:pt x="45762" y="22519"/>
                  </a:lnTo>
                  <a:lnTo>
                    <a:pt x="45762" y="22427"/>
                  </a:lnTo>
                  <a:cubicBezTo>
                    <a:pt x="45762" y="22427"/>
                    <a:pt x="45803" y="22386"/>
                    <a:pt x="45854" y="22386"/>
                  </a:cubicBezTo>
                  <a:cubicBezTo>
                    <a:pt x="45854" y="22345"/>
                    <a:pt x="45803" y="22345"/>
                    <a:pt x="45803" y="22345"/>
                  </a:cubicBezTo>
                  <a:lnTo>
                    <a:pt x="45854" y="22304"/>
                  </a:lnTo>
                  <a:lnTo>
                    <a:pt x="45854" y="22304"/>
                  </a:lnTo>
                  <a:lnTo>
                    <a:pt x="45803" y="22263"/>
                  </a:lnTo>
                  <a:lnTo>
                    <a:pt x="45803" y="22222"/>
                  </a:lnTo>
                  <a:lnTo>
                    <a:pt x="45803" y="22222"/>
                  </a:lnTo>
                  <a:cubicBezTo>
                    <a:pt x="45803" y="22263"/>
                    <a:pt x="45762" y="22304"/>
                    <a:pt x="45762" y="22304"/>
                  </a:cubicBezTo>
                  <a:lnTo>
                    <a:pt x="45721" y="22345"/>
                  </a:lnTo>
                  <a:lnTo>
                    <a:pt x="45721" y="22386"/>
                  </a:lnTo>
                  <a:cubicBezTo>
                    <a:pt x="45721" y="22386"/>
                    <a:pt x="45681" y="22386"/>
                    <a:pt x="45681" y="22427"/>
                  </a:cubicBezTo>
                  <a:cubicBezTo>
                    <a:pt x="45640" y="22427"/>
                    <a:pt x="45599" y="22478"/>
                    <a:pt x="45599" y="22478"/>
                  </a:cubicBezTo>
                  <a:cubicBezTo>
                    <a:pt x="45599" y="22519"/>
                    <a:pt x="45548" y="22519"/>
                    <a:pt x="45548" y="22559"/>
                  </a:cubicBezTo>
                  <a:lnTo>
                    <a:pt x="45548" y="22600"/>
                  </a:lnTo>
                  <a:lnTo>
                    <a:pt x="45548" y="22600"/>
                  </a:lnTo>
                  <a:cubicBezTo>
                    <a:pt x="45548" y="22641"/>
                    <a:pt x="45507" y="22641"/>
                    <a:pt x="45507" y="22641"/>
                  </a:cubicBezTo>
                  <a:lnTo>
                    <a:pt x="45425" y="22559"/>
                  </a:lnTo>
                  <a:lnTo>
                    <a:pt x="45425" y="22559"/>
                  </a:lnTo>
                  <a:lnTo>
                    <a:pt x="45466" y="22559"/>
                  </a:lnTo>
                  <a:lnTo>
                    <a:pt x="45466" y="22519"/>
                  </a:lnTo>
                  <a:lnTo>
                    <a:pt x="45425" y="22519"/>
                  </a:lnTo>
                  <a:lnTo>
                    <a:pt x="45425" y="22427"/>
                  </a:lnTo>
                  <a:lnTo>
                    <a:pt x="45384" y="22386"/>
                  </a:lnTo>
                  <a:lnTo>
                    <a:pt x="45384" y="22386"/>
                  </a:lnTo>
                  <a:cubicBezTo>
                    <a:pt x="45384" y="22386"/>
                    <a:pt x="45384" y="22345"/>
                    <a:pt x="45343" y="22345"/>
                  </a:cubicBezTo>
                  <a:cubicBezTo>
                    <a:pt x="45343" y="22304"/>
                    <a:pt x="45251" y="22304"/>
                    <a:pt x="45251" y="22263"/>
                  </a:cubicBezTo>
                  <a:cubicBezTo>
                    <a:pt x="45251" y="22263"/>
                    <a:pt x="45292" y="22222"/>
                    <a:pt x="45251" y="22171"/>
                  </a:cubicBezTo>
                  <a:lnTo>
                    <a:pt x="45211" y="22222"/>
                  </a:lnTo>
                  <a:lnTo>
                    <a:pt x="45211" y="22171"/>
                  </a:lnTo>
                  <a:cubicBezTo>
                    <a:pt x="45211" y="22130"/>
                    <a:pt x="45170" y="22130"/>
                    <a:pt x="45170" y="22130"/>
                  </a:cubicBezTo>
                  <a:lnTo>
                    <a:pt x="45129" y="22130"/>
                  </a:lnTo>
                  <a:cubicBezTo>
                    <a:pt x="45088" y="22130"/>
                    <a:pt x="45088" y="22089"/>
                    <a:pt x="45037" y="22089"/>
                  </a:cubicBezTo>
                  <a:lnTo>
                    <a:pt x="44996" y="22089"/>
                  </a:lnTo>
                  <a:cubicBezTo>
                    <a:pt x="44996" y="22089"/>
                    <a:pt x="44996" y="22130"/>
                    <a:pt x="44955" y="22089"/>
                  </a:cubicBezTo>
                  <a:cubicBezTo>
                    <a:pt x="44955" y="22089"/>
                    <a:pt x="44914" y="22049"/>
                    <a:pt x="44873" y="22049"/>
                  </a:cubicBezTo>
                  <a:lnTo>
                    <a:pt x="44741" y="22049"/>
                  </a:lnTo>
                  <a:lnTo>
                    <a:pt x="44700" y="22049"/>
                  </a:lnTo>
                  <a:lnTo>
                    <a:pt x="44577" y="22049"/>
                  </a:lnTo>
                  <a:cubicBezTo>
                    <a:pt x="44526" y="22089"/>
                    <a:pt x="44485" y="22089"/>
                    <a:pt x="44485" y="22089"/>
                  </a:cubicBezTo>
                  <a:lnTo>
                    <a:pt x="44444" y="22130"/>
                  </a:lnTo>
                  <a:lnTo>
                    <a:pt x="44403" y="22130"/>
                  </a:lnTo>
                  <a:cubicBezTo>
                    <a:pt x="44363" y="22171"/>
                    <a:pt x="44271" y="22171"/>
                    <a:pt x="44189" y="22222"/>
                  </a:cubicBezTo>
                  <a:lnTo>
                    <a:pt x="44066" y="22222"/>
                  </a:lnTo>
                  <a:cubicBezTo>
                    <a:pt x="43974" y="22263"/>
                    <a:pt x="43933" y="22304"/>
                    <a:pt x="43852" y="22345"/>
                  </a:cubicBezTo>
                  <a:lnTo>
                    <a:pt x="43811" y="22345"/>
                  </a:lnTo>
                  <a:cubicBezTo>
                    <a:pt x="43760" y="22345"/>
                    <a:pt x="43811" y="22386"/>
                    <a:pt x="43760" y="22427"/>
                  </a:cubicBezTo>
                  <a:lnTo>
                    <a:pt x="43760" y="22478"/>
                  </a:lnTo>
                  <a:lnTo>
                    <a:pt x="43760" y="22478"/>
                  </a:lnTo>
                  <a:cubicBezTo>
                    <a:pt x="43719" y="22478"/>
                    <a:pt x="43719" y="22519"/>
                    <a:pt x="43719" y="22519"/>
                  </a:cubicBezTo>
                  <a:lnTo>
                    <a:pt x="43678" y="22519"/>
                  </a:lnTo>
                  <a:lnTo>
                    <a:pt x="43637" y="22519"/>
                  </a:lnTo>
                  <a:lnTo>
                    <a:pt x="43555" y="22519"/>
                  </a:lnTo>
                  <a:lnTo>
                    <a:pt x="43555" y="22519"/>
                  </a:lnTo>
                  <a:lnTo>
                    <a:pt x="43504" y="22519"/>
                  </a:lnTo>
                  <a:lnTo>
                    <a:pt x="43382" y="22519"/>
                  </a:lnTo>
                  <a:cubicBezTo>
                    <a:pt x="43341" y="22519"/>
                    <a:pt x="43341" y="22559"/>
                    <a:pt x="43300" y="22559"/>
                  </a:cubicBezTo>
                  <a:lnTo>
                    <a:pt x="43300" y="22559"/>
                  </a:lnTo>
                  <a:lnTo>
                    <a:pt x="43249" y="22559"/>
                  </a:lnTo>
                  <a:lnTo>
                    <a:pt x="43167" y="22559"/>
                  </a:lnTo>
                  <a:cubicBezTo>
                    <a:pt x="43126" y="22600"/>
                    <a:pt x="43126" y="22641"/>
                    <a:pt x="43126" y="22641"/>
                  </a:cubicBezTo>
                  <a:lnTo>
                    <a:pt x="43085" y="22682"/>
                  </a:lnTo>
                  <a:lnTo>
                    <a:pt x="42994" y="22682"/>
                  </a:lnTo>
                  <a:lnTo>
                    <a:pt x="42994" y="22733"/>
                  </a:lnTo>
                  <a:lnTo>
                    <a:pt x="42994" y="22733"/>
                  </a:lnTo>
                  <a:lnTo>
                    <a:pt x="42953" y="22774"/>
                  </a:lnTo>
                  <a:lnTo>
                    <a:pt x="42912" y="22774"/>
                  </a:lnTo>
                  <a:cubicBezTo>
                    <a:pt x="42912" y="22774"/>
                    <a:pt x="42871" y="22815"/>
                    <a:pt x="42871" y="22774"/>
                  </a:cubicBezTo>
                  <a:lnTo>
                    <a:pt x="42871" y="22774"/>
                  </a:lnTo>
                  <a:cubicBezTo>
                    <a:pt x="42871" y="22815"/>
                    <a:pt x="42871" y="22815"/>
                    <a:pt x="42830" y="22815"/>
                  </a:cubicBezTo>
                  <a:cubicBezTo>
                    <a:pt x="42830" y="22815"/>
                    <a:pt x="42830" y="22774"/>
                    <a:pt x="42830" y="22815"/>
                  </a:cubicBezTo>
                  <a:lnTo>
                    <a:pt x="42789" y="22815"/>
                  </a:lnTo>
                  <a:cubicBezTo>
                    <a:pt x="42738" y="22815"/>
                    <a:pt x="42656" y="22774"/>
                    <a:pt x="42615" y="22774"/>
                  </a:cubicBezTo>
                  <a:lnTo>
                    <a:pt x="42615" y="22774"/>
                  </a:lnTo>
                  <a:lnTo>
                    <a:pt x="42575" y="22733"/>
                  </a:lnTo>
                  <a:cubicBezTo>
                    <a:pt x="42534" y="22682"/>
                    <a:pt x="42534" y="22682"/>
                    <a:pt x="42483" y="22682"/>
                  </a:cubicBezTo>
                  <a:lnTo>
                    <a:pt x="42483" y="22682"/>
                  </a:lnTo>
                  <a:lnTo>
                    <a:pt x="42483" y="22682"/>
                  </a:lnTo>
                  <a:lnTo>
                    <a:pt x="42442" y="22641"/>
                  </a:lnTo>
                  <a:lnTo>
                    <a:pt x="42442" y="22600"/>
                  </a:lnTo>
                  <a:lnTo>
                    <a:pt x="42534" y="22600"/>
                  </a:lnTo>
                  <a:cubicBezTo>
                    <a:pt x="42534" y="22559"/>
                    <a:pt x="42534" y="22559"/>
                    <a:pt x="42575" y="22519"/>
                  </a:cubicBezTo>
                  <a:cubicBezTo>
                    <a:pt x="42575" y="22519"/>
                    <a:pt x="42534" y="22478"/>
                    <a:pt x="42534" y="22427"/>
                  </a:cubicBezTo>
                  <a:lnTo>
                    <a:pt x="42575" y="22427"/>
                  </a:lnTo>
                  <a:cubicBezTo>
                    <a:pt x="42534" y="22345"/>
                    <a:pt x="42534" y="22304"/>
                    <a:pt x="42534" y="22222"/>
                  </a:cubicBezTo>
                  <a:cubicBezTo>
                    <a:pt x="42483" y="22171"/>
                    <a:pt x="42442" y="22089"/>
                    <a:pt x="42401" y="22008"/>
                  </a:cubicBezTo>
                  <a:lnTo>
                    <a:pt x="42401" y="21834"/>
                  </a:lnTo>
                  <a:cubicBezTo>
                    <a:pt x="42360" y="21834"/>
                    <a:pt x="42360" y="21793"/>
                    <a:pt x="42319" y="21752"/>
                  </a:cubicBezTo>
                  <a:lnTo>
                    <a:pt x="42278" y="21711"/>
                  </a:lnTo>
                  <a:lnTo>
                    <a:pt x="42278" y="21660"/>
                  </a:lnTo>
                  <a:cubicBezTo>
                    <a:pt x="42227" y="21619"/>
                    <a:pt x="42227" y="21579"/>
                    <a:pt x="42227" y="21538"/>
                  </a:cubicBezTo>
                  <a:lnTo>
                    <a:pt x="42186" y="21497"/>
                  </a:lnTo>
                  <a:cubicBezTo>
                    <a:pt x="42146" y="21456"/>
                    <a:pt x="42105" y="21405"/>
                    <a:pt x="42064" y="21364"/>
                  </a:cubicBezTo>
                  <a:lnTo>
                    <a:pt x="42064" y="21323"/>
                  </a:lnTo>
                  <a:lnTo>
                    <a:pt x="42064" y="21323"/>
                  </a:lnTo>
                  <a:close/>
                  <a:moveTo>
                    <a:pt x="45762" y="22733"/>
                  </a:moveTo>
                  <a:lnTo>
                    <a:pt x="45762" y="22733"/>
                  </a:lnTo>
                  <a:cubicBezTo>
                    <a:pt x="45762" y="22774"/>
                    <a:pt x="45803" y="22774"/>
                    <a:pt x="45854" y="22774"/>
                  </a:cubicBezTo>
                  <a:cubicBezTo>
                    <a:pt x="45854" y="22815"/>
                    <a:pt x="45803" y="22815"/>
                    <a:pt x="45803" y="22815"/>
                  </a:cubicBezTo>
                  <a:lnTo>
                    <a:pt x="45762" y="22815"/>
                  </a:lnTo>
                  <a:lnTo>
                    <a:pt x="45721" y="22815"/>
                  </a:lnTo>
                  <a:lnTo>
                    <a:pt x="45681" y="22815"/>
                  </a:lnTo>
                  <a:lnTo>
                    <a:pt x="45640" y="22815"/>
                  </a:lnTo>
                  <a:lnTo>
                    <a:pt x="45640" y="22815"/>
                  </a:lnTo>
                  <a:lnTo>
                    <a:pt x="45640" y="22774"/>
                  </a:lnTo>
                  <a:cubicBezTo>
                    <a:pt x="45681" y="22774"/>
                    <a:pt x="45721" y="22774"/>
                    <a:pt x="45762" y="22733"/>
                  </a:cubicBezTo>
                  <a:close/>
                  <a:moveTo>
                    <a:pt x="46784" y="23499"/>
                  </a:moveTo>
                  <a:lnTo>
                    <a:pt x="46743" y="23540"/>
                  </a:lnTo>
                  <a:lnTo>
                    <a:pt x="46743" y="23448"/>
                  </a:lnTo>
                  <a:lnTo>
                    <a:pt x="46784" y="23499"/>
                  </a:lnTo>
                  <a:close/>
                  <a:moveTo>
                    <a:pt x="47336" y="23581"/>
                  </a:moveTo>
                  <a:lnTo>
                    <a:pt x="47336" y="23581"/>
                  </a:lnTo>
                  <a:cubicBezTo>
                    <a:pt x="47295" y="23581"/>
                    <a:pt x="47295" y="23540"/>
                    <a:pt x="47295" y="23499"/>
                  </a:cubicBezTo>
                  <a:lnTo>
                    <a:pt x="47387" y="23581"/>
                  </a:lnTo>
                  <a:lnTo>
                    <a:pt x="47336" y="23581"/>
                  </a:lnTo>
                  <a:close/>
                  <a:moveTo>
                    <a:pt x="46825" y="23796"/>
                  </a:moveTo>
                  <a:lnTo>
                    <a:pt x="46825" y="23704"/>
                  </a:lnTo>
                  <a:lnTo>
                    <a:pt x="46825" y="23663"/>
                  </a:lnTo>
                  <a:lnTo>
                    <a:pt x="46876" y="23663"/>
                  </a:lnTo>
                  <a:lnTo>
                    <a:pt x="46917" y="23663"/>
                  </a:lnTo>
                  <a:cubicBezTo>
                    <a:pt x="46917" y="23663"/>
                    <a:pt x="46958" y="23663"/>
                    <a:pt x="46958" y="23704"/>
                  </a:cubicBezTo>
                  <a:cubicBezTo>
                    <a:pt x="46999" y="23704"/>
                    <a:pt x="47039" y="23755"/>
                    <a:pt x="47131" y="23755"/>
                  </a:cubicBezTo>
                  <a:lnTo>
                    <a:pt x="47172" y="23704"/>
                  </a:lnTo>
                  <a:lnTo>
                    <a:pt x="47213" y="23704"/>
                  </a:lnTo>
                  <a:lnTo>
                    <a:pt x="47254" y="23704"/>
                  </a:lnTo>
                  <a:lnTo>
                    <a:pt x="47254" y="23704"/>
                  </a:lnTo>
                  <a:lnTo>
                    <a:pt x="47295" y="23704"/>
                  </a:lnTo>
                  <a:lnTo>
                    <a:pt x="47295" y="23704"/>
                  </a:lnTo>
                  <a:cubicBezTo>
                    <a:pt x="47336" y="23704"/>
                    <a:pt x="47336" y="23755"/>
                    <a:pt x="47336" y="23755"/>
                  </a:cubicBezTo>
                  <a:lnTo>
                    <a:pt x="47336" y="23796"/>
                  </a:lnTo>
                  <a:lnTo>
                    <a:pt x="47336" y="23837"/>
                  </a:lnTo>
                  <a:lnTo>
                    <a:pt x="47336" y="23877"/>
                  </a:lnTo>
                  <a:cubicBezTo>
                    <a:pt x="47336" y="23918"/>
                    <a:pt x="47336" y="23959"/>
                    <a:pt x="47295" y="23959"/>
                  </a:cubicBezTo>
                  <a:lnTo>
                    <a:pt x="47295" y="24051"/>
                  </a:lnTo>
                  <a:lnTo>
                    <a:pt x="47295" y="24133"/>
                  </a:lnTo>
                  <a:lnTo>
                    <a:pt x="47254" y="24133"/>
                  </a:lnTo>
                  <a:lnTo>
                    <a:pt x="47254" y="24092"/>
                  </a:lnTo>
                  <a:cubicBezTo>
                    <a:pt x="47172" y="24092"/>
                    <a:pt x="47172" y="24174"/>
                    <a:pt x="47131" y="24215"/>
                  </a:cubicBezTo>
                  <a:lnTo>
                    <a:pt x="47080" y="24215"/>
                  </a:lnTo>
                  <a:cubicBezTo>
                    <a:pt x="47039" y="24215"/>
                    <a:pt x="47039" y="24215"/>
                    <a:pt x="46999" y="24174"/>
                  </a:cubicBezTo>
                  <a:lnTo>
                    <a:pt x="46999" y="24174"/>
                  </a:lnTo>
                  <a:lnTo>
                    <a:pt x="47039" y="24174"/>
                  </a:lnTo>
                  <a:cubicBezTo>
                    <a:pt x="46999" y="24092"/>
                    <a:pt x="46958" y="24133"/>
                    <a:pt x="46958" y="24092"/>
                  </a:cubicBezTo>
                  <a:cubicBezTo>
                    <a:pt x="46917" y="24092"/>
                    <a:pt x="46917" y="24051"/>
                    <a:pt x="46917" y="24010"/>
                  </a:cubicBezTo>
                  <a:lnTo>
                    <a:pt x="46917" y="23959"/>
                  </a:lnTo>
                  <a:lnTo>
                    <a:pt x="46917" y="23918"/>
                  </a:lnTo>
                  <a:cubicBezTo>
                    <a:pt x="46876" y="23877"/>
                    <a:pt x="46876" y="23837"/>
                    <a:pt x="46825" y="23796"/>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788;p21">
              <a:extLst>
                <a:ext uri="{FF2B5EF4-FFF2-40B4-BE49-F238E27FC236}">
                  <a16:creationId xmlns:a16="http://schemas.microsoft.com/office/drawing/2014/main" id="{C440AE73-15EF-4DD7-B3A6-163D193F7370}"/>
                </a:ext>
              </a:extLst>
            </p:cNvPr>
            <p:cNvSpPr/>
            <p:nvPr/>
          </p:nvSpPr>
          <p:spPr>
            <a:xfrm>
              <a:off x="3378985" y="3030466"/>
              <a:ext cx="400787" cy="438329"/>
            </a:xfrm>
            <a:custGeom>
              <a:avLst/>
              <a:gdLst/>
              <a:ahLst/>
              <a:cxnLst/>
              <a:rect l="l" t="t" r="r" b="b"/>
              <a:pathLst>
                <a:path w="4046" h="4425" extrusionOk="0">
                  <a:moveTo>
                    <a:pt x="0" y="1"/>
                  </a:moveTo>
                  <a:lnTo>
                    <a:pt x="82" y="133"/>
                  </a:lnTo>
                  <a:cubicBezTo>
                    <a:pt x="82" y="42"/>
                    <a:pt x="82" y="42"/>
                    <a:pt x="41" y="1"/>
                  </a:cubicBezTo>
                  <a:close/>
                  <a:moveTo>
                    <a:pt x="1655" y="82"/>
                  </a:moveTo>
                  <a:cubicBezTo>
                    <a:pt x="1614" y="133"/>
                    <a:pt x="1614" y="133"/>
                    <a:pt x="1573" y="133"/>
                  </a:cubicBezTo>
                  <a:lnTo>
                    <a:pt x="1573" y="174"/>
                  </a:lnTo>
                  <a:cubicBezTo>
                    <a:pt x="1573" y="174"/>
                    <a:pt x="1573" y="215"/>
                    <a:pt x="1533" y="215"/>
                  </a:cubicBezTo>
                  <a:lnTo>
                    <a:pt x="1655" y="215"/>
                  </a:lnTo>
                  <a:lnTo>
                    <a:pt x="1655" y="82"/>
                  </a:lnTo>
                  <a:close/>
                  <a:moveTo>
                    <a:pt x="3229" y="1748"/>
                  </a:moveTo>
                  <a:cubicBezTo>
                    <a:pt x="3188" y="1789"/>
                    <a:pt x="3229" y="1921"/>
                    <a:pt x="3229" y="1962"/>
                  </a:cubicBezTo>
                  <a:lnTo>
                    <a:pt x="3321" y="1962"/>
                  </a:lnTo>
                  <a:cubicBezTo>
                    <a:pt x="3361" y="1962"/>
                    <a:pt x="3443" y="1962"/>
                    <a:pt x="3484" y="1921"/>
                  </a:cubicBezTo>
                  <a:cubicBezTo>
                    <a:pt x="3535" y="1870"/>
                    <a:pt x="3535" y="1789"/>
                    <a:pt x="3535" y="1748"/>
                  </a:cubicBezTo>
                  <a:close/>
                  <a:moveTo>
                    <a:pt x="378" y="1"/>
                  </a:moveTo>
                  <a:cubicBezTo>
                    <a:pt x="337" y="1"/>
                    <a:pt x="164" y="82"/>
                    <a:pt x="123" y="82"/>
                  </a:cubicBezTo>
                  <a:lnTo>
                    <a:pt x="123" y="133"/>
                  </a:lnTo>
                  <a:cubicBezTo>
                    <a:pt x="123" y="133"/>
                    <a:pt x="215" y="256"/>
                    <a:pt x="215" y="297"/>
                  </a:cubicBezTo>
                  <a:lnTo>
                    <a:pt x="2595" y="4425"/>
                  </a:lnTo>
                  <a:lnTo>
                    <a:pt x="4046" y="1962"/>
                  </a:lnTo>
                  <a:lnTo>
                    <a:pt x="3995" y="1962"/>
                  </a:lnTo>
                  <a:cubicBezTo>
                    <a:pt x="3954" y="1870"/>
                    <a:pt x="3872" y="1870"/>
                    <a:pt x="3791" y="1870"/>
                  </a:cubicBezTo>
                  <a:cubicBezTo>
                    <a:pt x="3791" y="1830"/>
                    <a:pt x="3739" y="1830"/>
                    <a:pt x="3699" y="1789"/>
                  </a:cubicBezTo>
                  <a:cubicBezTo>
                    <a:pt x="3699" y="1830"/>
                    <a:pt x="3658" y="1830"/>
                    <a:pt x="3617" y="1830"/>
                  </a:cubicBezTo>
                  <a:cubicBezTo>
                    <a:pt x="3576" y="1830"/>
                    <a:pt x="3576" y="1870"/>
                    <a:pt x="3535" y="1921"/>
                  </a:cubicBezTo>
                  <a:cubicBezTo>
                    <a:pt x="3535" y="1962"/>
                    <a:pt x="3443" y="2003"/>
                    <a:pt x="3402" y="2044"/>
                  </a:cubicBezTo>
                  <a:lnTo>
                    <a:pt x="3402" y="1962"/>
                  </a:lnTo>
                  <a:cubicBezTo>
                    <a:pt x="3361" y="2003"/>
                    <a:pt x="3321" y="2003"/>
                    <a:pt x="3280" y="2003"/>
                  </a:cubicBezTo>
                  <a:lnTo>
                    <a:pt x="3229" y="2003"/>
                  </a:lnTo>
                  <a:cubicBezTo>
                    <a:pt x="3188" y="1962"/>
                    <a:pt x="3188" y="1921"/>
                    <a:pt x="3188" y="1870"/>
                  </a:cubicBezTo>
                  <a:cubicBezTo>
                    <a:pt x="3147" y="1870"/>
                    <a:pt x="3065" y="1962"/>
                    <a:pt x="3024" y="1962"/>
                  </a:cubicBezTo>
                  <a:lnTo>
                    <a:pt x="3024" y="1921"/>
                  </a:lnTo>
                  <a:lnTo>
                    <a:pt x="2973" y="1921"/>
                  </a:lnTo>
                  <a:cubicBezTo>
                    <a:pt x="3065" y="1870"/>
                    <a:pt x="3065" y="1830"/>
                    <a:pt x="3065" y="1789"/>
                  </a:cubicBezTo>
                  <a:cubicBezTo>
                    <a:pt x="3106" y="1748"/>
                    <a:pt x="3188" y="1707"/>
                    <a:pt x="3229" y="1666"/>
                  </a:cubicBezTo>
                  <a:cubicBezTo>
                    <a:pt x="3280" y="1615"/>
                    <a:pt x="3280" y="1574"/>
                    <a:pt x="3321" y="1533"/>
                  </a:cubicBezTo>
                  <a:lnTo>
                    <a:pt x="3321" y="1451"/>
                  </a:lnTo>
                  <a:cubicBezTo>
                    <a:pt x="3188" y="1451"/>
                    <a:pt x="3188" y="1278"/>
                    <a:pt x="3147" y="1155"/>
                  </a:cubicBezTo>
                  <a:cubicBezTo>
                    <a:pt x="3147" y="1104"/>
                    <a:pt x="3147" y="1063"/>
                    <a:pt x="3106" y="1063"/>
                  </a:cubicBezTo>
                  <a:lnTo>
                    <a:pt x="3065" y="1063"/>
                  </a:lnTo>
                  <a:cubicBezTo>
                    <a:pt x="3065" y="1063"/>
                    <a:pt x="2891" y="941"/>
                    <a:pt x="2851" y="900"/>
                  </a:cubicBezTo>
                  <a:cubicBezTo>
                    <a:pt x="2810" y="900"/>
                    <a:pt x="2769" y="849"/>
                    <a:pt x="2677" y="849"/>
                  </a:cubicBezTo>
                  <a:cubicBezTo>
                    <a:pt x="2677" y="849"/>
                    <a:pt x="2595" y="808"/>
                    <a:pt x="2513" y="808"/>
                  </a:cubicBezTo>
                  <a:lnTo>
                    <a:pt x="2462" y="808"/>
                  </a:lnTo>
                  <a:cubicBezTo>
                    <a:pt x="2421" y="808"/>
                    <a:pt x="2421" y="849"/>
                    <a:pt x="2421" y="849"/>
                  </a:cubicBezTo>
                  <a:cubicBezTo>
                    <a:pt x="2381" y="849"/>
                    <a:pt x="2340" y="808"/>
                    <a:pt x="2299" y="808"/>
                  </a:cubicBezTo>
                  <a:lnTo>
                    <a:pt x="2258" y="849"/>
                  </a:lnTo>
                  <a:cubicBezTo>
                    <a:pt x="2258" y="767"/>
                    <a:pt x="2166" y="685"/>
                    <a:pt x="2084" y="685"/>
                  </a:cubicBezTo>
                  <a:lnTo>
                    <a:pt x="2043" y="726"/>
                  </a:lnTo>
                  <a:lnTo>
                    <a:pt x="2043" y="593"/>
                  </a:lnTo>
                  <a:cubicBezTo>
                    <a:pt x="2003" y="512"/>
                    <a:pt x="1870" y="471"/>
                    <a:pt x="1788" y="430"/>
                  </a:cubicBezTo>
                  <a:lnTo>
                    <a:pt x="1573" y="430"/>
                  </a:lnTo>
                  <a:cubicBezTo>
                    <a:pt x="1655" y="389"/>
                    <a:pt x="1655" y="338"/>
                    <a:pt x="1696" y="297"/>
                  </a:cubicBezTo>
                  <a:cubicBezTo>
                    <a:pt x="1696" y="297"/>
                    <a:pt x="1655" y="297"/>
                    <a:pt x="1614" y="256"/>
                  </a:cubicBezTo>
                  <a:cubicBezTo>
                    <a:pt x="1573" y="215"/>
                    <a:pt x="1533" y="215"/>
                    <a:pt x="1533" y="215"/>
                  </a:cubicBezTo>
                  <a:cubicBezTo>
                    <a:pt x="1492" y="215"/>
                    <a:pt x="1492" y="256"/>
                    <a:pt x="1492" y="256"/>
                  </a:cubicBezTo>
                  <a:cubicBezTo>
                    <a:pt x="1492" y="215"/>
                    <a:pt x="1441" y="174"/>
                    <a:pt x="1400" y="174"/>
                  </a:cubicBezTo>
                  <a:lnTo>
                    <a:pt x="1400" y="133"/>
                  </a:lnTo>
                  <a:lnTo>
                    <a:pt x="1492" y="133"/>
                  </a:lnTo>
                  <a:cubicBezTo>
                    <a:pt x="1492" y="133"/>
                    <a:pt x="1441" y="82"/>
                    <a:pt x="1359" y="82"/>
                  </a:cubicBezTo>
                  <a:cubicBezTo>
                    <a:pt x="1318" y="82"/>
                    <a:pt x="1277" y="133"/>
                    <a:pt x="1236" y="133"/>
                  </a:cubicBezTo>
                  <a:cubicBezTo>
                    <a:pt x="1185" y="133"/>
                    <a:pt x="1185" y="174"/>
                    <a:pt x="1144" y="215"/>
                  </a:cubicBezTo>
                  <a:lnTo>
                    <a:pt x="1063" y="215"/>
                  </a:lnTo>
                  <a:cubicBezTo>
                    <a:pt x="981" y="215"/>
                    <a:pt x="930" y="133"/>
                    <a:pt x="889" y="133"/>
                  </a:cubicBezTo>
                  <a:lnTo>
                    <a:pt x="634" y="133"/>
                  </a:lnTo>
                  <a:cubicBezTo>
                    <a:pt x="593" y="133"/>
                    <a:pt x="593" y="82"/>
                    <a:pt x="593" y="82"/>
                  </a:cubicBezTo>
                  <a:cubicBezTo>
                    <a:pt x="552" y="1"/>
                    <a:pt x="511" y="1"/>
                    <a:pt x="4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89;p21">
              <a:extLst>
                <a:ext uri="{FF2B5EF4-FFF2-40B4-BE49-F238E27FC236}">
                  <a16:creationId xmlns:a16="http://schemas.microsoft.com/office/drawing/2014/main" id="{CBDC7F93-1DD1-4B61-B0B8-905DB0B828D5}"/>
                </a:ext>
              </a:extLst>
            </p:cNvPr>
            <p:cNvSpPr/>
            <p:nvPr/>
          </p:nvSpPr>
          <p:spPr>
            <a:xfrm>
              <a:off x="4239195" y="1989076"/>
              <a:ext cx="345215" cy="442391"/>
            </a:xfrm>
            <a:custGeom>
              <a:avLst/>
              <a:gdLst/>
              <a:ahLst/>
              <a:cxnLst/>
              <a:rect l="l" t="t" r="r" b="b"/>
              <a:pathLst>
                <a:path w="3485" h="4466" extrusionOk="0">
                  <a:moveTo>
                    <a:pt x="2299" y="0"/>
                  </a:moveTo>
                  <a:cubicBezTo>
                    <a:pt x="2299" y="0"/>
                    <a:pt x="2299" y="41"/>
                    <a:pt x="2259" y="41"/>
                  </a:cubicBezTo>
                  <a:cubicBezTo>
                    <a:pt x="2299" y="82"/>
                    <a:pt x="2299" y="82"/>
                    <a:pt x="2340" y="82"/>
                  </a:cubicBezTo>
                  <a:lnTo>
                    <a:pt x="2340" y="123"/>
                  </a:lnTo>
                  <a:cubicBezTo>
                    <a:pt x="2299" y="123"/>
                    <a:pt x="2299" y="123"/>
                    <a:pt x="2259" y="174"/>
                  </a:cubicBezTo>
                  <a:lnTo>
                    <a:pt x="2299" y="215"/>
                  </a:lnTo>
                  <a:lnTo>
                    <a:pt x="2340" y="215"/>
                  </a:lnTo>
                  <a:cubicBezTo>
                    <a:pt x="2340" y="256"/>
                    <a:pt x="2299" y="256"/>
                    <a:pt x="2299" y="297"/>
                  </a:cubicBezTo>
                  <a:lnTo>
                    <a:pt x="2381" y="297"/>
                  </a:lnTo>
                  <a:lnTo>
                    <a:pt x="2381" y="338"/>
                  </a:lnTo>
                  <a:lnTo>
                    <a:pt x="2340" y="378"/>
                  </a:lnTo>
                  <a:lnTo>
                    <a:pt x="2422" y="378"/>
                  </a:lnTo>
                  <a:cubicBezTo>
                    <a:pt x="2422" y="378"/>
                    <a:pt x="2422" y="429"/>
                    <a:pt x="2381" y="429"/>
                  </a:cubicBezTo>
                  <a:lnTo>
                    <a:pt x="2340" y="429"/>
                  </a:lnTo>
                  <a:lnTo>
                    <a:pt x="2340" y="378"/>
                  </a:lnTo>
                  <a:lnTo>
                    <a:pt x="2299" y="429"/>
                  </a:lnTo>
                  <a:lnTo>
                    <a:pt x="2299" y="470"/>
                  </a:lnTo>
                  <a:lnTo>
                    <a:pt x="2340" y="511"/>
                  </a:lnTo>
                  <a:lnTo>
                    <a:pt x="2381" y="470"/>
                  </a:lnTo>
                  <a:lnTo>
                    <a:pt x="2422" y="429"/>
                  </a:lnTo>
                  <a:lnTo>
                    <a:pt x="2422" y="470"/>
                  </a:lnTo>
                  <a:lnTo>
                    <a:pt x="2422" y="511"/>
                  </a:lnTo>
                  <a:lnTo>
                    <a:pt x="2463" y="511"/>
                  </a:lnTo>
                  <a:cubicBezTo>
                    <a:pt x="2422" y="511"/>
                    <a:pt x="2422" y="511"/>
                    <a:pt x="2381" y="552"/>
                  </a:cubicBezTo>
                  <a:lnTo>
                    <a:pt x="2463" y="552"/>
                  </a:lnTo>
                  <a:cubicBezTo>
                    <a:pt x="2422" y="552"/>
                    <a:pt x="2422" y="552"/>
                    <a:pt x="2422" y="593"/>
                  </a:cubicBezTo>
                  <a:lnTo>
                    <a:pt x="2381" y="593"/>
                  </a:lnTo>
                  <a:lnTo>
                    <a:pt x="2381" y="552"/>
                  </a:lnTo>
                  <a:lnTo>
                    <a:pt x="2340" y="552"/>
                  </a:lnTo>
                  <a:lnTo>
                    <a:pt x="2340" y="634"/>
                  </a:lnTo>
                  <a:lnTo>
                    <a:pt x="2340" y="685"/>
                  </a:lnTo>
                  <a:cubicBezTo>
                    <a:pt x="2422" y="685"/>
                    <a:pt x="2463" y="726"/>
                    <a:pt x="2514" y="726"/>
                  </a:cubicBezTo>
                  <a:lnTo>
                    <a:pt x="2514" y="767"/>
                  </a:lnTo>
                  <a:lnTo>
                    <a:pt x="2718" y="767"/>
                  </a:lnTo>
                  <a:cubicBezTo>
                    <a:pt x="2810" y="685"/>
                    <a:pt x="2851" y="685"/>
                    <a:pt x="2933" y="593"/>
                  </a:cubicBezTo>
                  <a:lnTo>
                    <a:pt x="2974" y="552"/>
                  </a:lnTo>
                  <a:lnTo>
                    <a:pt x="3025" y="552"/>
                  </a:lnTo>
                  <a:cubicBezTo>
                    <a:pt x="3066" y="552"/>
                    <a:pt x="3066" y="511"/>
                    <a:pt x="3066" y="429"/>
                  </a:cubicBezTo>
                  <a:lnTo>
                    <a:pt x="3107" y="429"/>
                  </a:lnTo>
                  <a:lnTo>
                    <a:pt x="3107" y="470"/>
                  </a:lnTo>
                  <a:cubicBezTo>
                    <a:pt x="3107" y="511"/>
                    <a:pt x="3107" y="511"/>
                    <a:pt x="3147" y="511"/>
                  </a:cubicBezTo>
                  <a:lnTo>
                    <a:pt x="3188" y="511"/>
                  </a:lnTo>
                  <a:lnTo>
                    <a:pt x="3485" y="0"/>
                  </a:lnTo>
                  <a:close/>
                  <a:moveTo>
                    <a:pt x="2974" y="848"/>
                  </a:moveTo>
                  <a:lnTo>
                    <a:pt x="2960" y="893"/>
                  </a:lnTo>
                  <a:lnTo>
                    <a:pt x="2960" y="893"/>
                  </a:lnTo>
                  <a:cubicBezTo>
                    <a:pt x="2968" y="879"/>
                    <a:pt x="2974" y="863"/>
                    <a:pt x="2974" y="848"/>
                  </a:cubicBezTo>
                  <a:close/>
                  <a:moveTo>
                    <a:pt x="2960" y="893"/>
                  </a:moveTo>
                  <a:cubicBezTo>
                    <a:pt x="2944" y="919"/>
                    <a:pt x="2918" y="940"/>
                    <a:pt x="2892" y="940"/>
                  </a:cubicBezTo>
                  <a:cubicBezTo>
                    <a:pt x="2892" y="940"/>
                    <a:pt x="2851" y="981"/>
                    <a:pt x="2810" y="981"/>
                  </a:cubicBezTo>
                  <a:cubicBezTo>
                    <a:pt x="2769" y="981"/>
                    <a:pt x="2769" y="1022"/>
                    <a:pt x="2718" y="1022"/>
                  </a:cubicBezTo>
                  <a:lnTo>
                    <a:pt x="2769" y="1063"/>
                  </a:lnTo>
                  <a:cubicBezTo>
                    <a:pt x="2810" y="1063"/>
                    <a:pt x="2851" y="1022"/>
                    <a:pt x="2851" y="981"/>
                  </a:cubicBezTo>
                  <a:lnTo>
                    <a:pt x="2933" y="981"/>
                  </a:lnTo>
                  <a:lnTo>
                    <a:pt x="2960" y="893"/>
                  </a:lnTo>
                  <a:close/>
                  <a:moveTo>
                    <a:pt x="2851" y="1063"/>
                  </a:moveTo>
                  <a:lnTo>
                    <a:pt x="2833" y="1098"/>
                  </a:lnTo>
                  <a:lnTo>
                    <a:pt x="2833" y="1098"/>
                  </a:lnTo>
                  <a:cubicBezTo>
                    <a:pt x="2851" y="1087"/>
                    <a:pt x="2851" y="1063"/>
                    <a:pt x="2851" y="1063"/>
                  </a:cubicBezTo>
                  <a:close/>
                  <a:moveTo>
                    <a:pt x="2833" y="1098"/>
                  </a:moveTo>
                  <a:cubicBezTo>
                    <a:pt x="2827" y="1102"/>
                    <a:pt x="2820" y="1104"/>
                    <a:pt x="2810" y="1104"/>
                  </a:cubicBezTo>
                  <a:lnTo>
                    <a:pt x="2769" y="1104"/>
                  </a:lnTo>
                  <a:cubicBezTo>
                    <a:pt x="2724" y="1140"/>
                    <a:pt x="2760" y="1185"/>
                    <a:pt x="2768" y="1223"/>
                  </a:cubicBezTo>
                  <a:lnTo>
                    <a:pt x="2768" y="1223"/>
                  </a:lnTo>
                  <a:lnTo>
                    <a:pt x="2833" y="1098"/>
                  </a:lnTo>
                  <a:close/>
                  <a:moveTo>
                    <a:pt x="2768" y="1223"/>
                  </a:moveTo>
                  <a:lnTo>
                    <a:pt x="2755" y="1248"/>
                  </a:lnTo>
                  <a:lnTo>
                    <a:pt x="2755" y="1248"/>
                  </a:lnTo>
                  <a:cubicBezTo>
                    <a:pt x="2759" y="1245"/>
                    <a:pt x="2764" y="1241"/>
                    <a:pt x="2769" y="1237"/>
                  </a:cubicBezTo>
                  <a:cubicBezTo>
                    <a:pt x="2769" y="1232"/>
                    <a:pt x="2769" y="1228"/>
                    <a:pt x="2768" y="1223"/>
                  </a:cubicBezTo>
                  <a:close/>
                  <a:moveTo>
                    <a:pt x="675" y="1277"/>
                  </a:moveTo>
                  <a:lnTo>
                    <a:pt x="675" y="1318"/>
                  </a:lnTo>
                  <a:lnTo>
                    <a:pt x="726" y="1318"/>
                  </a:lnTo>
                  <a:lnTo>
                    <a:pt x="726" y="1277"/>
                  </a:lnTo>
                  <a:close/>
                  <a:moveTo>
                    <a:pt x="2755" y="1248"/>
                  </a:moveTo>
                  <a:lnTo>
                    <a:pt x="2755" y="1248"/>
                  </a:lnTo>
                  <a:cubicBezTo>
                    <a:pt x="2718" y="1278"/>
                    <a:pt x="2718" y="1282"/>
                    <a:pt x="2718" y="1318"/>
                  </a:cubicBezTo>
                  <a:lnTo>
                    <a:pt x="2755" y="1248"/>
                  </a:lnTo>
                  <a:close/>
                  <a:moveTo>
                    <a:pt x="2463" y="1747"/>
                  </a:moveTo>
                  <a:cubicBezTo>
                    <a:pt x="2422" y="1747"/>
                    <a:pt x="2381" y="1788"/>
                    <a:pt x="2340" y="1788"/>
                  </a:cubicBezTo>
                  <a:lnTo>
                    <a:pt x="2340" y="1870"/>
                  </a:lnTo>
                  <a:lnTo>
                    <a:pt x="2381" y="1870"/>
                  </a:lnTo>
                  <a:cubicBezTo>
                    <a:pt x="2340" y="1870"/>
                    <a:pt x="2340" y="1870"/>
                    <a:pt x="2340" y="1911"/>
                  </a:cubicBezTo>
                  <a:lnTo>
                    <a:pt x="2381" y="1911"/>
                  </a:lnTo>
                  <a:lnTo>
                    <a:pt x="2463" y="1747"/>
                  </a:lnTo>
                  <a:close/>
                  <a:moveTo>
                    <a:pt x="379" y="1359"/>
                  </a:moveTo>
                  <a:cubicBezTo>
                    <a:pt x="297" y="1359"/>
                    <a:pt x="297" y="1400"/>
                    <a:pt x="256" y="1451"/>
                  </a:cubicBezTo>
                  <a:lnTo>
                    <a:pt x="215" y="1492"/>
                  </a:lnTo>
                  <a:lnTo>
                    <a:pt x="297" y="1492"/>
                  </a:lnTo>
                  <a:cubicBezTo>
                    <a:pt x="297" y="1533"/>
                    <a:pt x="297" y="1533"/>
                    <a:pt x="256" y="1533"/>
                  </a:cubicBezTo>
                  <a:lnTo>
                    <a:pt x="256" y="1574"/>
                  </a:lnTo>
                  <a:cubicBezTo>
                    <a:pt x="215" y="1574"/>
                    <a:pt x="123" y="1574"/>
                    <a:pt x="82" y="1533"/>
                  </a:cubicBezTo>
                  <a:cubicBezTo>
                    <a:pt x="41" y="1574"/>
                    <a:pt x="41" y="1574"/>
                    <a:pt x="41" y="1615"/>
                  </a:cubicBezTo>
                  <a:lnTo>
                    <a:pt x="82" y="1615"/>
                  </a:lnTo>
                  <a:lnTo>
                    <a:pt x="82" y="1707"/>
                  </a:lnTo>
                  <a:lnTo>
                    <a:pt x="41" y="1707"/>
                  </a:lnTo>
                  <a:lnTo>
                    <a:pt x="41" y="1747"/>
                  </a:lnTo>
                  <a:lnTo>
                    <a:pt x="215" y="1747"/>
                  </a:lnTo>
                  <a:lnTo>
                    <a:pt x="215" y="1788"/>
                  </a:lnTo>
                  <a:cubicBezTo>
                    <a:pt x="164" y="1788"/>
                    <a:pt x="123" y="1788"/>
                    <a:pt x="123" y="1829"/>
                  </a:cubicBezTo>
                  <a:lnTo>
                    <a:pt x="123" y="1870"/>
                  </a:lnTo>
                  <a:lnTo>
                    <a:pt x="164" y="1870"/>
                  </a:lnTo>
                  <a:cubicBezTo>
                    <a:pt x="164" y="1911"/>
                    <a:pt x="123" y="1911"/>
                    <a:pt x="82" y="1911"/>
                  </a:cubicBezTo>
                  <a:lnTo>
                    <a:pt x="82" y="1962"/>
                  </a:lnTo>
                  <a:lnTo>
                    <a:pt x="1" y="1962"/>
                  </a:lnTo>
                  <a:lnTo>
                    <a:pt x="1" y="2003"/>
                  </a:lnTo>
                  <a:cubicBezTo>
                    <a:pt x="1" y="2044"/>
                    <a:pt x="1" y="2044"/>
                    <a:pt x="41" y="2044"/>
                  </a:cubicBezTo>
                  <a:lnTo>
                    <a:pt x="82" y="2044"/>
                  </a:lnTo>
                  <a:lnTo>
                    <a:pt x="82" y="2126"/>
                  </a:lnTo>
                  <a:cubicBezTo>
                    <a:pt x="123" y="2126"/>
                    <a:pt x="164" y="2085"/>
                    <a:pt x="215" y="2085"/>
                  </a:cubicBezTo>
                  <a:lnTo>
                    <a:pt x="256" y="2085"/>
                  </a:lnTo>
                  <a:cubicBezTo>
                    <a:pt x="297" y="2044"/>
                    <a:pt x="338" y="2044"/>
                    <a:pt x="379" y="2003"/>
                  </a:cubicBezTo>
                  <a:lnTo>
                    <a:pt x="511" y="2003"/>
                  </a:lnTo>
                  <a:lnTo>
                    <a:pt x="511" y="1962"/>
                  </a:lnTo>
                  <a:lnTo>
                    <a:pt x="593" y="1962"/>
                  </a:lnTo>
                  <a:cubicBezTo>
                    <a:pt x="593" y="1911"/>
                    <a:pt x="634" y="1870"/>
                    <a:pt x="634" y="1870"/>
                  </a:cubicBezTo>
                  <a:cubicBezTo>
                    <a:pt x="675" y="1788"/>
                    <a:pt x="593" y="1656"/>
                    <a:pt x="593" y="1615"/>
                  </a:cubicBezTo>
                  <a:cubicBezTo>
                    <a:pt x="634" y="1615"/>
                    <a:pt x="675" y="1615"/>
                    <a:pt x="675" y="1533"/>
                  </a:cubicBezTo>
                  <a:cubicBezTo>
                    <a:pt x="675" y="1492"/>
                    <a:pt x="675" y="1451"/>
                    <a:pt x="634" y="1400"/>
                  </a:cubicBezTo>
                  <a:cubicBezTo>
                    <a:pt x="634" y="1359"/>
                    <a:pt x="593" y="1359"/>
                    <a:pt x="552" y="1359"/>
                  </a:cubicBezTo>
                  <a:cubicBezTo>
                    <a:pt x="511" y="1359"/>
                    <a:pt x="471" y="1359"/>
                    <a:pt x="419" y="1400"/>
                  </a:cubicBezTo>
                  <a:lnTo>
                    <a:pt x="379" y="1359"/>
                  </a:lnTo>
                  <a:close/>
                  <a:moveTo>
                    <a:pt x="808" y="634"/>
                  </a:moveTo>
                  <a:lnTo>
                    <a:pt x="767" y="685"/>
                  </a:lnTo>
                  <a:lnTo>
                    <a:pt x="808" y="726"/>
                  </a:lnTo>
                  <a:cubicBezTo>
                    <a:pt x="767" y="726"/>
                    <a:pt x="767" y="767"/>
                    <a:pt x="726" y="767"/>
                  </a:cubicBezTo>
                  <a:cubicBezTo>
                    <a:pt x="767" y="767"/>
                    <a:pt x="767" y="808"/>
                    <a:pt x="767" y="848"/>
                  </a:cubicBezTo>
                  <a:cubicBezTo>
                    <a:pt x="767" y="848"/>
                    <a:pt x="726" y="848"/>
                    <a:pt x="726" y="808"/>
                  </a:cubicBezTo>
                  <a:cubicBezTo>
                    <a:pt x="675" y="808"/>
                    <a:pt x="675" y="848"/>
                    <a:pt x="675" y="848"/>
                  </a:cubicBezTo>
                  <a:cubicBezTo>
                    <a:pt x="675" y="889"/>
                    <a:pt x="726" y="889"/>
                    <a:pt x="726" y="889"/>
                  </a:cubicBezTo>
                  <a:lnTo>
                    <a:pt x="675" y="940"/>
                  </a:lnTo>
                  <a:lnTo>
                    <a:pt x="675" y="981"/>
                  </a:lnTo>
                  <a:lnTo>
                    <a:pt x="634" y="1104"/>
                  </a:lnTo>
                  <a:lnTo>
                    <a:pt x="675" y="1104"/>
                  </a:lnTo>
                  <a:lnTo>
                    <a:pt x="726" y="1063"/>
                  </a:lnTo>
                  <a:lnTo>
                    <a:pt x="767" y="1104"/>
                  </a:lnTo>
                  <a:cubicBezTo>
                    <a:pt x="726" y="1145"/>
                    <a:pt x="675" y="1196"/>
                    <a:pt x="726" y="1237"/>
                  </a:cubicBezTo>
                  <a:cubicBezTo>
                    <a:pt x="767" y="1237"/>
                    <a:pt x="808" y="1196"/>
                    <a:pt x="808" y="1196"/>
                  </a:cubicBezTo>
                  <a:lnTo>
                    <a:pt x="849" y="1196"/>
                  </a:lnTo>
                  <a:lnTo>
                    <a:pt x="849" y="1237"/>
                  </a:lnTo>
                  <a:lnTo>
                    <a:pt x="808" y="1237"/>
                  </a:lnTo>
                  <a:cubicBezTo>
                    <a:pt x="808" y="1277"/>
                    <a:pt x="808" y="1318"/>
                    <a:pt x="849" y="1318"/>
                  </a:cubicBezTo>
                  <a:cubicBezTo>
                    <a:pt x="849" y="1359"/>
                    <a:pt x="767" y="1400"/>
                    <a:pt x="767" y="1451"/>
                  </a:cubicBezTo>
                  <a:cubicBezTo>
                    <a:pt x="808" y="1451"/>
                    <a:pt x="808" y="1451"/>
                    <a:pt x="849" y="1492"/>
                  </a:cubicBezTo>
                  <a:cubicBezTo>
                    <a:pt x="849" y="1451"/>
                    <a:pt x="849" y="1451"/>
                    <a:pt x="889" y="1451"/>
                  </a:cubicBezTo>
                  <a:lnTo>
                    <a:pt x="1063" y="1451"/>
                  </a:lnTo>
                  <a:cubicBezTo>
                    <a:pt x="1063" y="1451"/>
                    <a:pt x="1022" y="1492"/>
                    <a:pt x="1022" y="1533"/>
                  </a:cubicBezTo>
                  <a:cubicBezTo>
                    <a:pt x="1022" y="1574"/>
                    <a:pt x="1022" y="1574"/>
                    <a:pt x="1063" y="1574"/>
                  </a:cubicBezTo>
                  <a:lnTo>
                    <a:pt x="1104" y="1574"/>
                  </a:lnTo>
                  <a:cubicBezTo>
                    <a:pt x="1104" y="1656"/>
                    <a:pt x="1063" y="1707"/>
                    <a:pt x="1104" y="1747"/>
                  </a:cubicBezTo>
                  <a:cubicBezTo>
                    <a:pt x="981" y="1747"/>
                    <a:pt x="889" y="1788"/>
                    <a:pt x="849" y="1829"/>
                  </a:cubicBezTo>
                  <a:lnTo>
                    <a:pt x="930" y="1829"/>
                  </a:lnTo>
                  <a:lnTo>
                    <a:pt x="930" y="1870"/>
                  </a:lnTo>
                  <a:lnTo>
                    <a:pt x="930" y="1911"/>
                  </a:lnTo>
                  <a:cubicBezTo>
                    <a:pt x="889" y="2003"/>
                    <a:pt x="808" y="2003"/>
                    <a:pt x="767" y="2044"/>
                  </a:cubicBezTo>
                  <a:lnTo>
                    <a:pt x="808" y="2085"/>
                  </a:lnTo>
                  <a:lnTo>
                    <a:pt x="930" y="2085"/>
                  </a:lnTo>
                  <a:cubicBezTo>
                    <a:pt x="930" y="2085"/>
                    <a:pt x="981" y="2126"/>
                    <a:pt x="1022" y="2126"/>
                  </a:cubicBezTo>
                  <a:cubicBezTo>
                    <a:pt x="1063" y="2126"/>
                    <a:pt x="1104" y="2085"/>
                    <a:pt x="1104" y="2085"/>
                  </a:cubicBezTo>
                  <a:lnTo>
                    <a:pt x="1104" y="2085"/>
                  </a:lnTo>
                  <a:cubicBezTo>
                    <a:pt x="1104" y="2126"/>
                    <a:pt x="1063" y="2126"/>
                    <a:pt x="1063" y="2166"/>
                  </a:cubicBezTo>
                  <a:lnTo>
                    <a:pt x="889" y="2166"/>
                  </a:lnTo>
                  <a:lnTo>
                    <a:pt x="889" y="2217"/>
                  </a:lnTo>
                  <a:lnTo>
                    <a:pt x="849" y="2217"/>
                  </a:lnTo>
                  <a:cubicBezTo>
                    <a:pt x="849" y="2299"/>
                    <a:pt x="726" y="2340"/>
                    <a:pt x="675" y="2381"/>
                  </a:cubicBezTo>
                  <a:lnTo>
                    <a:pt x="726" y="2381"/>
                  </a:lnTo>
                  <a:lnTo>
                    <a:pt x="767" y="2422"/>
                  </a:lnTo>
                  <a:cubicBezTo>
                    <a:pt x="767" y="2381"/>
                    <a:pt x="808" y="2340"/>
                    <a:pt x="849" y="2340"/>
                  </a:cubicBezTo>
                  <a:lnTo>
                    <a:pt x="981" y="2340"/>
                  </a:lnTo>
                  <a:cubicBezTo>
                    <a:pt x="981" y="2340"/>
                    <a:pt x="1022" y="2340"/>
                    <a:pt x="1022" y="2299"/>
                  </a:cubicBezTo>
                  <a:lnTo>
                    <a:pt x="1237" y="2299"/>
                  </a:lnTo>
                  <a:lnTo>
                    <a:pt x="1237" y="2258"/>
                  </a:lnTo>
                  <a:lnTo>
                    <a:pt x="1574" y="2258"/>
                  </a:lnTo>
                  <a:cubicBezTo>
                    <a:pt x="1615" y="2258"/>
                    <a:pt x="1615" y="2217"/>
                    <a:pt x="1656" y="2217"/>
                  </a:cubicBezTo>
                  <a:cubicBezTo>
                    <a:pt x="1656" y="2217"/>
                    <a:pt x="1697" y="2166"/>
                    <a:pt x="1748" y="2166"/>
                  </a:cubicBezTo>
                  <a:lnTo>
                    <a:pt x="1748" y="2126"/>
                  </a:lnTo>
                  <a:lnTo>
                    <a:pt x="1574" y="2126"/>
                  </a:lnTo>
                  <a:cubicBezTo>
                    <a:pt x="1615" y="2085"/>
                    <a:pt x="1748" y="2003"/>
                    <a:pt x="1789" y="1962"/>
                  </a:cubicBezTo>
                  <a:lnTo>
                    <a:pt x="1789" y="1870"/>
                  </a:lnTo>
                  <a:cubicBezTo>
                    <a:pt x="1748" y="1870"/>
                    <a:pt x="1697" y="1829"/>
                    <a:pt x="1656" y="1829"/>
                  </a:cubicBezTo>
                  <a:cubicBezTo>
                    <a:pt x="1615" y="1829"/>
                    <a:pt x="1615" y="1829"/>
                    <a:pt x="1574" y="1870"/>
                  </a:cubicBezTo>
                  <a:lnTo>
                    <a:pt x="1533" y="1870"/>
                  </a:lnTo>
                  <a:cubicBezTo>
                    <a:pt x="1615" y="1747"/>
                    <a:pt x="1574" y="1788"/>
                    <a:pt x="1492" y="1707"/>
                  </a:cubicBezTo>
                  <a:lnTo>
                    <a:pt x="1492" y="1574"/>
                  </a:lnTo>
                  <a:cubicBezTo>
                    <a:pt x="1441" y="1574"/>
                    <a:pt x="1441" y="1533"/>
                    <a:pt x="1400" y="1492"/>
                  </a:cubicBezTo>
                  <a:lnTo>
                    <a:pt x="1319" y="1492"/>
                  </a:lnTo>
                  <a:cubicBezTo>
                    <a:pt x="1278" y="1451"/>
                    <a:pt x="1319" y="1359"/>
                    <a:pt x="1278" y="1318"/>
                  </a:cubicBezTo>
                  <a:cubicBezTo>
                    <a:pt x="1278" y="1277"/>
                    <a:pt x="1145" y="1196"/>
                    <a:pt x="1104" y="1196"/>
                  </a:cubicBezTo>
                  <a:cubicBezTo>
                    <a:pt x="1063" y="1196"/>
                    <a:pt x="1063" y="1237"/>
                    <a:pt x="1022" y="1237"/>
                  </a:cubicBezTo>
                  <a:cubicBezTo>
                    <a:pt x="1022" y="1237"/>
                    <a:pt x="981" y="1237"/>
                    <a:pt x="981" y="1196"/>
                  </a:cubicBezTo>
                  <a:cubicBezTo>
                    <a:pt x="1022" y="1196"/>
                    <a:pt x="1104" y="1196"/>
                    <a:pt x="1104" y="1145"/>
                  </a:cubicBezTo>
                  <a:lnTo>
                    <a:pt x="1063" y="1145"/>
                  </a:lnTo>
                  <a:lnTo>
                    <a:pt x="1063" y="1104"/>
                  </a:lnTo>
                  <a:cubicBezTo>
                    <a:pt x="1186" y="1104"/>
                    <a:pt x="1237" y="981"/>
                    <a:pt x="1237" y="889"/>
                  </a:cubicBezTo>
                  <a:cubicBezTo>
                    <a:pt x="1186" y="848"/>
                    <a:pt x="1145" y="848"/>
                    <a:pt x="1104" y="848"/>
                  </a:cubicBezTo>
                  <a:lnTo>
                    <a:pt x="889" y="848"/>
                  </a:lnTo>
                  <a:cubicBezTo>
                    <a:pt x="930" y="767"/>
                    <a:pt x="1022" y="767"/>
                    <a:pt x="1063" y="685"/>
                  </a:cubicBezTo>
                  <a:cubicBezTo>
                    <a:pt x="1063" y="685"/>
                    <a:pt x="1063" y="634"/>
                    <a:pt x="1022" y="634"/>
                  </a:cubicBezTo>
                  <a:lnTo>
                    <a:pt x="981" y="685"/>
                  </a:lnTo>
                  <a:lnTo>
                    <a:pt x="849" y="685"/>
                  </a:lnTo>
                  <a:cubicBezTo>
                    <a:pt x="849" y="685"/>
                    <a:pt x="808" y="685"/>
                    <a:pt x="808" y="634"/>
                  </a:cubicBezTo>
                  <a:close/>
                  <a:moveTo>
                    <a:pt x="2259" y="1829"/>
                  </a:moveTo>
                  <a:lnTo>
                    <a:pt x="2207" y="1870"/>
                  </a:lnTo>
                  <a:cubicBezTo>
                    <a:pt x="2207" y="1911"/>
                    <a:pt x="2167" y="1962"/>
                    <a:pt x="2167" y="2003"/>
                  </a:cubicBezTo>
                  <a:cubicBezTo>
                    <a:pt x="2126" y="2044"/>
                    <a:pt x="2085" y="2044"/>
                    <a:pt x="2044" y="2085"/>
                  </a:cubicBezTo>
                  <a:cubicBezTo>
                    <a:pt x="2085" y="2085"/>
                    <a:pt x="2085" y="2126"/>
                    <a:pt x="2085" y="2126"/>
                  </a:cubicBezTo>
                  <a:lnTo>
                    <a:pt x="2003" y="2126"/>
                  </a:lnTo>
                  <a:cubicBezTo>
                    <a:pt x="1952" y="2166"/>
                    <a:pt x="1911" y="2166"/>
                    <a:pt x="1911" y="2217"/>
                  </a:cubicBezTo>
                  <a:lnTo>
                    <a:pt x="1829" y="2217"/>
                  </a:lnTo>
                  <a:cubicBezTo>
                    <a:pt x="1829" y="2217"/>
                    <a:pt x="1789" y="2217"/>
                    <a:pt x="1789" y="2258"/>
                  </a:cubicBezTo>
                  <a:cubicBezTo>
                    <a:pt x="1748" y="2299"/>
                    <a:pt x="1789" y="2381"/>
                    <a:pt x="1748" y="2381"/>
                  </a:cubicBezTo>
                  <a:cubicBezTo>
                    <a:pt x="1656" y="2422"/>
                    <a:pt x="1574" y="2422"/>
                    <a:pt x="1533" y="2473"/>
                  </a:cubicBezTo>
                  <a:lnTo>
                    <a:pt x="1533" y="2514"/>
                  </a:lnTo>
                  <a:lnTo>
                    <a:pt x="1574" y="2514"/>
                  </a:lnTo>
                  <a:lnTo>
                    <a:pt x="1533" y="2555"/>
                  </a:lnTo>
                  <a:cubicBezTo>
                    <a:pt x="1492" y="2555"/>
                    <a:pt x="1492" y="2514"/>
                    <a:pt x="1441" y="2514"/>
                  </a:cubicBezTo>
                  <a:lnTo>
                    <a:pt x="1359" y="2514"/>
                  </a:lnTo>
                  <a:lnTo>
                    <a:pt x="1359" y="2473"/>
                  </a:lnTo>
                  <a:lnTo>
                    <a:pt x="1237" y="2473"/>
                  </a:lnTo>
                  <a:cubicBezTo>
                    <a:pt x="1237" y="2514"/>
                    <a:pt x="1278" y="2555"/>
                    <a:pt x="1319" y="2555"/>
                  </a:cubicBezTo>
                  <a:cubicBezTo>
                    <a:pt x="1319" y="2595"/>
                    <a:pt x="1278" y="2636"/>
                    <a:pt x="1319" y="2636"/>
                  </a:cubicBezTo>
                  <a:cubicBezTo>
                    <a:pt x="1319" y="2677"/>
                    <a:pt x="1278" y="2677"/>
                    <a:pt x="1278" y="2677"/>
                  </a:cubicBezTo>
                  <a:lnTo>
                    <a:pt x="1278" y="2636"/>
                  </a:lnTo>
                  <a:cubicBezTo>
                    <a:pt x="1237" y="2636"/>
                    <a:pt x="1145" y="2677"/>
                    <a:pt x="1104" y="2677"/>
                  </a:cubicBezTo>
                  <a:cubicBezTo>
                    <a:pt x="1104" y="2636"/>
                    <a:pt x="1104" y="2636"/>
                    <a:pt x="1063" y="2636"/>
                  </a:cubicBezTo>
                  <a:lnTo>
                    <a:pt x="930" y="2636"/>
                  </a:lnTo>
                  <a:cubicBezTo>
                    <a:pt x="889" y="2636"/>
                    <a:pt x="889" y="2677"/>
                    <a:pt x="808" y="2677"/>
                  </a:cubicBezTo>
                  <a:lnTo>
                    <a:pt x="808" y="2728"/>
                  </a:lnTo>
                  <a:lnTo>
                    <a:pt x="849" y="2728"/>
                  </a:lnTo>
                  <a:lnTo>
                    <a:pt x="889" y="2769"/>
                  </a:lnTo>
                  <a:lnTo>
                    <a:pt x="849" y="2769"/>
                  </a:lnTo>
                  <a:cubicBezTo>
                    <a:pt x="849" y="2790"/>
                    <a:pt x="849" y="2790"/>
                    <a:pt x="854" y="2790"/>
                  </a:cubicBezTo>
                  <a:cubicBezTo>
                    <a:pt x="859" y="2790"/>
                    <a:pt x="869" y="2790"/>
                    <a:pt x="889" y="2810"/>
                  </a:cubicBezTo>
                  <a:cubicBezTo>
                    <a:pt x="981" y="2810"/>
                    <a:pt x="1063" y="2851"/>
                    <a:pt x="1104" y="2892"/>
                  </a:cubicBezTo>
                  <a:lnTo>
                    <a:pt x="1145" y="2851"/>
                  </a:lnTo>
                  <a:lnTo>
                    <a:pt x="1145" y="2892"/>
                  </a:lnTo>
                  <a:cubicBezTo>
                    <a:pt x="1186" y="2933"/>
                    <a:pt x="1237" y="2933"/>
                    <a:pt x="1237" y="2984"/>
                  </a:cubicBezTo>
                  <a:lnTo>
                    <a:pt x="1237" y="3025"/>
                  </a:lnTo>
                  <a:lnTo>
                    <a:pt x="1278" y="3065"/>
                  </a:lnTo>
                  <a:cubicBezTo>
                    <a:pt x="1359" y="3106"/>
                    <a:pt x="1319" y="3065"/>
                    <a:pt x="1359" y="3147"/>
                  </a:cubicBezTo>
                  <a:lnTo>
                    <a:pt x="1359" y="3239"/>
                  </a:lnTo>
                  <a:cubicBezTo>
                    <a:pt x="1359" y="3239"/>
                    <a:pt x="1359" y="3239"/>
                    <a:pt x="1359" y="3239"/>
                  </a:cubicBezTo>
                  <a:lnTo>
                    <a:pt x="1359" y="3239"/>
                  </a:lnTo>
                  <a:cubicBezTo>
                    <a:pt x="1359" y="3239"/>
                    <a:pt x="1400" y="3280"/>
                    <a:pt x="1400" y="3321"/>
                  </a:cubicBezTo>
                  <a:cubicBezTo>
                    <a:pt x="1400" y="3280"/>
                    <a:pt x="1359" y="3280"/>
                    <a:pt x="1359" y="3239"/>
                  </a:cubicBezTo>
                  <a:cubicBezTo>
                    <a:pt x="1359" y="3280"/>
                    <a:pt x="1319" y="3362"/>
                    <a:pt x="1319" y="3403"/>
                  </a:cubicBezTo>
                  <a:lnTo>
                    <a:pt x="1359" y="3403"/>
                  </a:lnTo>
                  <a:lnTo>
                    <a:pt x="1319" y="3443"/>
                  </a:lnTo>
                  <a:cubicBezTo>
                    <a:pt x="1319" y="3495"/>
                    <a:pt x="1319" y="3576"/>
                    <a:pt x="1278" y="3658"/>
                  </a:cubicBezTo>
                  <a:lnTo>
                    <a:pt x="1237" y="3658"/>
                  </a:lnTo>
                  <a:cubicBezTo>
                    <a:pt x="1186" y="3658"/>
                    <a:pt x="1145" y="3617"/>
                    <a:pt x="1104" y="3617"/>
                  </a:cubicBezTo>
                  <a:lnTo>
                    <a:pt x="808" y="3617"/>
                  </a:lnTo>
                  <a:cubicBezTo>
                    <a:pt x="808" y="3617"/>
                    <a:pt x="675" y="3576"/>
                    <a:pt x="634" y="3576"/>
                  </a:cubicBezTo>
                  <a:cubicBezTo>
                    <a:pt x="593" y="3576"/>
                    <a:pt x="593" y="3617"/>
                    <a:pt x="511" y="3617"/>
                  </a:cubicBezTo>
                  <a:cubicBezTo>
                    <a:pt x="471" y="3617"/>
                    <a:pt x="420" y="3576"/>
                    <a:pt x="419" y="3576"/>
                  </a:cubicBezTo>
                  <a:lnTo>
                    <a:pt x="419" y="3576"/>
                  </a:lnTo>
                  <a:lnTo>
                    <a:pt x="889" y="4465"/>
                  </a:lnTo>
                  <a:lnTo>
                    <a:pt x="2340" y="1962"/>
                  </a:lnTo>
                  <a:lnTo>
                    <a:pt x="2259" y="1962"/>
                  </a:lnTo>
                  <a:cubicBezTo>
                    <a:pt x="2299" y="1962"/>
                    <a:pt x="2299" y="1911"/>
                    <a:pt x="2299" y="1911"/>
                  </a:cubicBezTo>
                  <a:lnTo>
                    <a:pt x="2299" y="1870"/>
                  </a:lnTo>
                  <a:lnTo>
                    <a:pt x="2259" y="1829"/>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90;p21">
              <a:extLst>
                <a:ext uri="{FF2B5EF4-FFF2-40B4-BE49-F238E27FC236}">
                  <a16:creationId xmlns:a16="http://schemas.microsoft.com/office/drawing/2014/main" id="{1B505C17-6A23-4C0E-AC92-C1DC4DB00D1C}"/>
                </a:ext>
              </a:extLst>
            </p:cNvPr>
            <p:cNvSpPr/>
            <p:nvPr/>
          </p:nvSpPr>
          <p:spPr>
            <a:xfrm>
              <a:off x="4508432" y="3005206"/>
              <a:ext cx="63793" cy="109359"/>
            </a:xfrm>
            <a:custGeom>
              <a:avLst/>
              <a:gdLst/>
              <a:ahLst/>
              <a:cxnLst/>
              <a:rect l="l" t="t" r="r" b="b"/>
              <a:pathLst>
                <a:path w="644" h="1104" extrusionOk="0">
                  <a:moveTo>
                    <a:pt x="0" y="0"/>
                  </a:moveTo>
                  <a:lnTo>
                    <a:pt x="174" y="297"/>
                  </a:lnTo>
                  <a:cubicBezTo>
                    <a:pt x="174" y="297"/>
                    <a:pt x="215" y="256"/>
                    <a:pt x="215" y="215"/>
                  </a:cubicBezTo>
                  <a:lnTo>
                    <a:pt x="256" y="215"/>
                  </a:lnTo>
                  <a:cubicBezTo>
                    <a:pt x="256" y="174"/>
                    <a:pt x="215" y="174"/>
                    <a:pt x="215" y="133"/>
                  </a:cubicBezTo>
                  <a:lnTo>
                    <a:pt x="215" y="41"/>
                  </a:lnTo>
                  <a:cubicBezTo>
                    <a:pt x="215" y="41"/>
                    <a:pt x="215" y="0"/>
                    <a:pt x="256" y="0"/>
                  </a:cubicBezTo>
                  <a:close/>
                  <a:moveTo>
                    <a:pt x="470" y="807"/>
                  </a:moveTo>
                  <a:cubicBezTo>
                    <a:pt x="470" y="826"/>
                    <a:pt x="479" y="836"/>
                    <a:pt x="493" y="847"/>
                  </a:cubicBezTo>
                  <a:lnTo>
                    <a:pt x="493" y="847"/>
                  </a:lnTo>
                  <a:lnTo>
                    <a:pt x="470" y="807"/>
                  </a:lnTo>
                  <a:close/>
                  <a:moveTo>
                    <a:pt x="493" y="847"/>
                  </a:moveTo>
                  <a:lnTo>
                    <a:pt x="644" y="1104"/>
                  </a:lnTo>
                  <a:cubicBezTo>
                    <a:pt x="644" y="1063"/>
                    <a:pt x="644" y="1022"/>
                    <a:pt x="603" y="1022"/>
                  </a:cubicBezTo>
                  <a:cubicBezTo>
                    <a:pt x="603" y="981"/>
                    <a:pt x="562" y="899"/>
                    <a:pt x="562" y="899"/>
                  </a:cubicBezTo>
                  <a:cubicBezTo>
                    <a:pt x="535" y="872"/>
                    <a:pt x="510" y="859"/>
                    <a:pt x="493" y="84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91;p21">
              <a:extLst>
                <a:ext uri="{FF2B5EF4-FFF2-40B4-BE49-F238E27FC236}">
                  <a16:creationId xmlns:a16="http://schemas.microsoft.com/office/drawing/2014/main" id="{856103C6-44D5-4EEB-8B90-70501CBC772D}"/>
                </a:ext>
              </a:extLst>
            </p:cNvPr>
            <p:cNvSpPr/>
            <p:nvPr/>
          </p:nvSpPr>
          <p:spPr>
            <a:xfrm>
              <a:off x="6279570" y="3114467"/>
              <a:ext cx="447344" cy="443381"/>
            </a:xfrm>
            <a:custGeom>
              <a:avLst/>
              <a:gdLst/>
              <a:ahLst/>
              <a:cxnLst/>
              <a:rect l="l" t="t" r="r" b="b"/>
              <a:pathLst>
                <a:path w="4516" h="4476" extrusionOk="0">
                  <a:moveTo>
                    <a:pt x="0" y="1"/>
                  </a:moveTo>
                  <a:lnTo>
                    <a:pt x="51" y="134"/>
                  </a:lnTo>
                  <a:cubicBezTo>
                    <a:pt x="51" y="93"/>
                    <a:pt x="92" y="93"/>
                    <a:pt x="92" y="93"/>
                  </a:cubicBezTo>
                  <a:lnTo>
                    <a:pt x="256" y="93"/>
                  </a:lnTo>
                  <a:lnTo>
                    <a:pt x="256" y="52"/>
                  </a:lnTo>
                  <a:cubicBezTo>
                    <a:pt x="256" y="52"/>
                    <a:pt x="215" y="52"/>
                    <a:pt x="174" y="1"/>
                  </a:cubicBezTo>
                  <a:close/>
                  <a:moveTo>
                    <a:pt x="1533" y="1"/>
                  </a:moveTo>
                  <a:lnTo>
                    <a:pt x="1533" y="52"/>
                  </a:lnTo>
                  <a:lnTo>
                    <a:pt x="1533" y="93"/>
                  </a:lnTo>
                  <a:lnTo>
                    <a:pt x="1533" y="134"/>
                  </a:lnTo>
                  <a:cubicBezTo>
                    <a:pt x="1533" y="134"/>
                    <a:pt x="1533" y="174"/>
                    <a:pt x="1584" y="174"/>
                  </a:cubicBezTo>
                  <a:lnTo>
                    <a:pt x="1584" y="215"/>
                  </a:lnTo>
                  <a:cubicBezTo>
                    <a:pt x="1584" y="256"/>
                    <a:pt x="1625" y="307"/>
                    <a:pt x="1665" y="348"/>
                  </a:cubicBezTo>
                  <a:cubicBezTo>
                    <a:pt x="1625" y="256"/>
                    <a:pt x="1584" y="256"/>
                    <a:pt x="1625" y="134"/>
                  </a:cubicBezTo>
                  <a:cubicBezTo>
                    <a:pt x="1665" y="134"/>
                    <a:pt x="1706" y="174"/>
                    <a:pt x="1706" y="174"/>
                  </a:cubicBezTo>
                  <a:lnTo>
                    <a:pt x="1706" y="134"/>
                  </a:lnTo>
                  <a:cubicBezTo>
                    <a:pt x="1706" y="134"/>
                    <a:pt x="1665" y="134"/>
                    <a:pt x="1665" y="93"/>
                  </a:cubicBezTo>
                  <a:cubicBezTo>
                    <a:pt x="1665" y="93"/>
                    <a:pt x="1665" y="52"/>
                    <a:pt x="1706" y="52"/>
                  </a:cubicBezTo>
                  <a:lnTo>
                    <a:pt x="1706" y="1"/>
                  </a:lnTo>
                  <a:lnTo>
                    <a:pt x="1665" y="1"/>
                  </a:lnTo>
                  <a:cubicBezTo>
                    <a:pt x="1625" y="52"/>
                    <a:pt x="1625" y="52"/>
                    <a:pt x="1584" y="93"/>
                  </a:cubicBezTo>
                  <a:lnTo>
                    <a:pt x="1584" y="1"/>
                  </a:lnTo>
                  <a:close/>
                  <a:moveTo>
                    <a:pt x="1328" y="685"/>
                  </a:moveTo>
                  <a:cubicBezTo>
                    <a:pt x="1328" y="726"/>
                    <a:pt x="1410" y="767"/>
                    <a:pt x="1451" y="767"/>
                  </a:cubicBezTo>
                  <a:lnTo>
                    <a:pt x="1492" y="726"/>
                  </a:lnTo>
                  <a:cubicBezTo>
                    <a:pt x="1451" y="726"/>
                    <a:pt x="1451" y="685"/>
                    <a:pt x="1451" y="685"/>
                  </a:cubicBezTo>
                  <a:close/>
                  <a:moveTo>
                    <a:pt x="1625" y="644"/>
                  </a:moveTo>
                  <a:cubicBezTo>
                    <a:pt x="1625" y="685"/>
                    <a:pt x="1665" y="685"/>
                    <a:pt x="1665" y="726"/>
                  </a:cubicBezTo>
                  <a:cubicBezTo>
                    <a:pt x="1706" y="685"/>
                    <a:pt x="1706" y="685"/>
                    <a:pt x="1747" y="685"/>
                  </a:cubicBezTo>
                  <a:cubicBezTo>
                    <a:pt x="1788" y="685"/>
                    <a:pt x="1788" y="726"/>
                    <a:pt x="1839" y="726"/>
                  </a:cubicBezTo>
                  <a:lnTo>
                    <a:pt x="1839" y="685"/>
                  </a:lnTo>
                  <a:lnTo>
                    <a:pt x="1880" y="685"/>
                  </a:lnTo>
                  <a:cubicBezTo>
                    <a:pt x="1921" y="726"/>
                    <a:pt x="1962" y="767"/>
                    <a:pt x="2043" y="767"/>
                  </a:cubicBezTo>
                  <a:cubicBezTo>
                    <a:pt x="2003" y="685"/>
                    <a:pt x="1962" y="644"/>
                    <a:pt x="1880" y="644"/>
                  </a:cubicBezTo>
                  <a:close/>
                  <a:moveTo>
                    <a:pt x="562" y="1"/>
                  </a:moveTo>
                  <a:cubicBezTo>
                    <a:pt x="511" y="52"/>
                    <a:pt x="511" y="93"/>
                    <a:pt x="511" y="93"/>
                  </a:cubicBezTo>
                  <a:lnTo>
                    <a:pt x="470" y="93"/>
                  </a:lnTo>
                  <a:cubicBezTo>
                    <a:pt x="388" y="93"/>
                    <a:pt x="388" y="215"/>
                    <a:pt x="388" y="307"/>
                  </a:cubicBezTo>
                  <a:lnTo>
                    <a:pt x="347" y="348"/>
                  </a:lnTo>
                  <a:cubicBezTo>
                    <a:pt x="347" y="348"/>
                    <a:pt x="347" y="389"/>
                    <a:pt x="307" y="389"/>
                  </a:cubicBezTo>
                  <a:lnTo>
                    <a:pt x="307" y="471"/>
                  </a:lnTo>
                  <a:lnTo>
                    <a:pt x="307" y="563"/>
                  </a:lnTo>
                  <a:lnTo>
                    <a:pt x="470" y="818"/>
                  </a:lnTo>
                  <a:lnTo>
                    <a:pt x="470" y="726"/>
                  </a:lnTo>
                  <a:lnTo>
                    <a:pt x="470" y="644"/>
                  </a:lnTo>
                  <a:cubicBezTo>
                    <a:pt x="470" y="644"/>
                    <a:pt x="511" y="603"/>
                    <a:pt x="562" y="603"/>
                  </a:cubicBezTo>
                  <a:cubicBezTo>
                    <a:pt x="603" y="644"/>
                    <a:pt x="562" y="685"/>
                    <a:pt x="562" y="726"/>
                  </a:cubicBezTo>
                  <a:cubicBezTo>
                    <a:pt x="603" y="767"/>
                    <a:pt x="603" y="767"/>
                    <a:pt x="644" y="818"/>
                  </a:cubicBezTo>
                  <a:lnTo>
                    <a:pt x="644" y="900"/>
                  </a:lnTo>
                  <a:cubicBezTo>
                    <a:pt x="644" y="900"/>
                    <a:pt x="685" y="941"/>
                    <a:pt x="725" y="941"/>
                  </a:cubicBezTo>
                  <a:cubicBezTo>
                    <a:pt x="725" y="900"/>
                    <a:pt x="725" y="859"/>
                    <a:pt x="766" y="859"/>
                  </a:cubicBezTo>
                  <a:lnTo>
                    <a:pt x="817" y="859"/>
                  </a:lnTo>
                  <a:lnTo>
                    <a:pt x="817" y="818"/>
                  </a:lnTo>
                  <a:cubicBezTo>
                    <a:pt x="766" y="818"/>
                    <a:pt x="725" y="726"/>
                    <a:pt x="766" y="685"/>
                  </a:cubicBezTo>
                  <a:cubicBezTo>
                    <a:pt x="766" y="603"/>
                    <a:pt x="685" y="512"/>
                    <a:pt x="603" y="512"/>
                  </a:cubicBezTo>
                  <a:lnTo>
                    <a:pt x="603" y="471"/>
                  </a:lnTo>
                  <a:lnTo>
                    <a:pt x="685" y="471"/>
                  </a:lnTo>
                  <a:cubicBezTo>
                    <a:pt x="685" y="471"/>
                    <a:pt x="725" y="471"/>
                    <a:pt x="766" y="430"/>
                  </a:cubicBezTo>
                  <a:cubicBezTo>
                    <a:pt x="766" y="430"/>
                    <a:pt x="817" y="389"/>
                    <a:pt x="858" y="348"/>
                  </a:cubicBezTo>
                  <a:cubicBezTo>
                    <a:pt x="858" y="348"/>
                    <a:pt x="899" y="348"/>
                    <a:pt x="899" y="389"/>
                  </a:cubicBezTo>
                  <a:lnTo>
                    <a:pt x="899" y="307"/>
                  </a:lnTo>
                  <a:lnTo>
                    <a:pt x="858" y="307"/>
                  </a:lnTo>
                  <a:cubicBezTo>
                    <a:pt x="817" y="348"/>
                    <a:pt x="725" y="348"/>
                    <a:pt x="685" y="348"/>
                  </a:cubicBezTo>
                  <a:lnTo>
                    <a:pt x="644" y="348"/>
                  </a:lnTo>
                  <a:cubicBezTo>
                    <a:pt x="644" y="348"/>
                    <a:pt x="603" y="389"/>
                    <a:pt x="603" y="430"/>
                  </a:cubicBezTo>
                  <a:lnTo>
                    <a:pt x="511" y="430"/>
                  </a:lnTo>
                  <a:lnTo>
                    <a:pt x="511" y="348"/>
                  </a:lnTo>
                  <a:cubicBezTo>
                    <a:pt x="470" y="348"/>
                    <a:pt x="429" y="348"/>
                    <a:pt x="429" y="307"/>
                  </a:cubicBezTo>
                  <a:cubicBezTo>
                    <a:pt x="388" y="256"/>
                    <a:pt x="429" y="215"/>
                    <a:pt x="429" y="215"/>
                  </a:cubicBezTo>
                  <a:cubicBezTo>
                    <a:pt x="470" y="134"/>
                    <a:pt x="511" y="134"/>
                    <a:pt x="562" y="134"/>
                  </a:cubicBezTo>
                  <a:lnTo>
                    <a:pt x="725" y="134"/>
                  </a:lnTo>
                  <a:cubicBezTo>
                    <a:pt x="858" y="134"/>
                    <a:pt x="899" y="174"/>
                    <a:pt x="981" y="174"/>
                  </a:cubicBezTo>
                  <a:cubicBezTo>
                    <a:pt x="1022" y="174"/>
                    <a:pt x="1073" y="134"/>
                    <a:pt x="1114" y="93"/>
                  </a:cubicBezTo>
                  <a:cubicBezTo>
                    <a:pt x="1155" y="52"/>
                    <a:pt x="1155" y="52"/>
                    <a:pt x="1155" y="1"/>
                  </a:cubicBezTo>
                  <a:lnTo>
                    <a:pt x="1114" y="1"/>
                  </a:lnTo>
                  <a:lnTo>
                    <a:pt x="1114" y="52"/>
                  </a:lnTo>
                  <a:cubicBezTo>
                    <a:pt x="1073" y="93"/>
                    <a:pt x="1022" y="93"/>
                    <a:pt x="1022" y="93"/>
                  </a:cubicBezTo>
                  <a:lnTo>
                    <a:pt x="858" y="93"/>
                  </a:lnTo>
                  <a:cubicBezTo>
                    <a:pt x="817" y="93"/>
                    <a:pt x="766" y="93"/>
                    <a:pt x="766" y="52"/>
                  </a:cubicBezTo>
                  <a:lnTo>
                    <a:pt x="685" y="52"/>
                  </a:lnTo>
                  <a:cubicBezTo>
                    <a:pt x="644" y="52"/>
                    <a:pt x="603" y="1"/>
                    <a:pt x="603" y="1"/>
                  </a:cubicBezTo>
                  <a:close/>
                  <a:moveTo>
                    <a:pt x="858" y="1411"/>
                  </a:moveTo>
                  <a:lnTo>
                    <a:pt x="817" y="1451"/>
                  </a:lnTo>
                  <a:lnTo>
                    <a:pt x="858" y="1451"/>
                  </a:lnTo>
                  <a:lnTo>
                    <a:pt x="858" y="1411"/>
                  </a:lnTo>
                  <a:close/>
                  <a:moveTo>
                    <a:pt x="3157" y="1329"/>
                  </a:moveTo>
                  <a:cubicBezTo>
                    <a:pt x="3116" y="1329"/>
                    <a:pt x="3065" y="1411"/>
                    <a:pt x="3065" y="1451"/>
                  </a:cubicBezTo>
                  <a:lnTo>
                    <a:pt x="3116" y="1451"/>
                  </a:lnTo>
                  <a:cubicBezTo>
                    <a:pt x="3157" y="1451"/>
                    <a:pt x="3198" y="1370"/>
                    <a:pt x="3239" y="1370"/>
                  </a:cubicBezTo>
                  <a:lnTo>
                    <a:pt x="3198" y="1329"/>
                  </a:lnTo>
                  <a:close/>
                  <a:moveTo>
                    <a:pt x="2258" y="256"/>
                  </a:moveTo>
                  <a:cubicBezTo>
                    <a:pt x="2176" y="307"/>
                    <a:pt x="2176" y="348"/>
                    <a:pt x="2095" y="348"/>
                  </a:cubicBezTo>
                  <a:lnTo>
                    <a:pt x="2095" y="389"/>
                  </a:lnTo>
                  <a:lnTo>
                    <a:pt x="2095" y="430"/>
                  </a:lnTo>
                  <a:lnTo>
                    <a:pt x="2176" y="430"/>
                  </a:lnTo>
                  <a:cubicBezTo>
                    <a:pt x="2217" y="471"/>
                    <a:pt x="2176" y="512"/>
                    <a:pt x="2258" y="563"/>
                  </a:cubicBezTo>
                  <a:lnTo>
                    <a:pt x="2299" y="563"/>
                  </a:lnTo>
                  <a:cubicBezTo>
                    <a:pt x="2391" y="563"/>
                    <a:pt x="2432" y="512"/>
                    <a:pt x="2473" y="512"/>
                  </a:cubicBezTo>
                  <a:lnTo>
                    <a:pt x="2473" y="603"/>
                  </a:lnTo>
                  <a:lnTo>
                    <a:pt x="2432" y="603"/>
                  </a:lnTo>
                  <a:cubicBezTo>
                    <a:pt x="2432" y="603"/>
                    <a:pt x="2391" y="603"/>
                    <a:pt x="2391" y="563"/>
                  </a:cubicBezTo>
                  <a:cubicBezTo>
                    <a:pt x="2350" y="603"/>
                    <a:pt x="2350" y="603"/>
                    <a:pt x="2299" y="603"/>
                  </a:cubicBezTo>
                  <a:lnTo>
                    <a:pt x="2299" y="644"/>
                  </a:lnTo>
                  <a:lnTo>
                    <a:pt x="2258" y="603"/>
                  </a:lnTo>
                  <a:lnTo>
                    <a:pt x="2217" y="603"/>
                  </a:lnTo>
                  <a:lnTo>
                    <a:pt x="2217" y="644"/>
                  </a:lnTo>
                  <a:cubicBezTo>
                    <a:pt x="2258" y="685"/>
                    <a:pt x="2350" y="685"/>
                    <a:pt x="2350" y="726"/>
                  </a:cubicBezTo>
                  <a:lnTo>
                    <a:pt x="2299" y="767"/>
                  </a:lnTo>
                  <a:lnTo>
                    <a:pt x="2350" y="818"/>
                  </a:lnTo>
                  <a:cubicBezTo>
                    <a:pt x="2432" y="818"/>
                    <a:pt x="2391" y="726"/>
                    <a:pt x="2473" y="685"/>
                  </a:cubicBezTo>
                  <a:cubicBezTo>
                    <a:pt x="2473" y="685"/>
                    <a:pt x="2473" y="818"/>
                    <a:pt x="2554" y="818"/>
                  </a:cubicBezTo>
                  <a:cubicBezTo>
                    <a:pt x="2554" y="818"/>
                    <a:pt x="2605" y="818"/>
                    <a:pt x="2605" y="767"/>
                  </a:cubicBezTo>
                  <a:cubicBezTo>
                    <a:pt x="2646" y="818"/>
                    <a:pt x="2646" y="818"/>
                    <a:pt x="2605" y="818"/>
                  </a:cubicBezTo>
                  <a:cubicBezTo>
                    <a:pt x="2769" y="900"/>
                    <a:pt x="2943" y="900"/>
                    <a:pt x="3065" y="982"/>
                  </a:cubicBezTo>
                  <a:cubicBezTo>
                    <a:pt x="3157" y="1022"/>
                    <a:pt x="3157" y="1155"/>
                    <a:pt x="3239" y="1196"/>
                  </a:cubicBezTo>
                  <a:lnTo>
                    <a:pt x="3239" y="1237"/>
                  </a:lnTo>
                  <a:lnTo>
                    <a:pt x="3198" y="1237"/>
                  </a:lnTo>
                  <a:cubicBezTo>
                    <a:pt x="3198" y="1278"/>
                    <a:pt x="3239" y="1329"/>
                    <a:pt x="3280" y="1329"/>
                  </a:cubicBezTo>
                  <a:cubicBezTo>
                    <a:pt x="3280" y="1370"/>
                    <a:pt x="3239" y="1370"/>
                    <a:pt x="3239" y="1411"/>
                  </a:cubicBezTo>
                  <a:lnTo>
                    <a:pt x="3372" y="1411"/>
                  </a:lnTo>
                  <a:cubicBezTo>
                    <a:pt x="3453" y="1451"/>
                    <a:pt x="3494" y="1533"/>
                    <a:pt x="3535" y="1584"/>
                  </a:cubicBezTo>
                  <a:lnTo>
                    <a:pt x="3791" y="1584"/>
                  </a:lnTo>
                  <a:cubicBezTo>
                    <a:pt x="3831" y="1584"/>
                    <a:pt x="3831" y="1533"/>
                    <a:pt x="3883" y="1533"/>
                  </a:cubicBezTo>
                  <a:cubicBezTo>
                    <a:pt x="3831" y="1451"/>
                    <a:pt x="3791" y="1492"/>
                    <a:pt x="3750" y="1411"/>
                  </a:cubicBezTo>
                  <a:lnTo>
                    <a:pt x="3831" y="1411"/>
                  </a:lnTo>
                  <a:cubicBezTo>
                    <a:pt x="3883" y="1411"/>
                    <a:pt x="3883" y="1451"/>
                    <a:pt x="3883" y="1451"/>
                  </a:cubicBezTo>
                  <a:cubicBezTo>
                    <a:pt x="3923" y="1451"/>
                    <a:pt x="3923" y="1451"/>
                    <a:pt x="3923" y="1411"/>
                  </a:cubicBezTo>
                  <a:lnTo>
                    <a:pt x="3964" y="1411"/>
                  </a:lnTo>
                  <a:cubicBezTo>
                    <a:pt x="3964" y="1370"/>
                    <a:pt x="3964" y="1370"/>
                    <a:pt x="3923" y="1329"/>
                  </a:cubicBezTo>
                  <a:cubicBezTo>
                    <a:pt x="3964" y="1329"/>
                    <a:pt x="3964" y="1370"/>
                    <a:pt x="3964" y="1370"/>
                  </a:cubicBezTo>
                  <a:cubicBezTo>
                    <a:pt x="4005" y="1370"/>
                    <a:pt x="4046" y="1370"/>
                    <a:pt x="4046" y="1329"/>
                  </a:cubicBezTo>
                  <a:cubicBezTo>
                    <a:pt x="4087" y="1370"/>
                    <a:pt x="4087" y="1370"/>
                    <a:pt x="4138" y="1370"/>
                  </a:cubicBezTo>
                  <a:cubicBezTo>
                    <a:pt x="4179" y="1370"/>
                    <a:pt x="4220" y="1370"/>
                    <a:pt x="4261" y="1411"/>
                  </a:cubicBezTo>
                  <a:lnTo>
                    <a:pt x="4301" y="1451"/>
                  </a:lnTo>
                  <a:lnTo>
                    <a:pt x="4434" y="1237"/>
                  </a:lnTo>
                  <a:lnTo>
                    <a:pt x="4393" y="1237"/>
                  </a:lnTo>
                  <a:cubicBezTo>
                    <a:pt x="4434" y="1196"/>
                    <a:pt x="4434" y="1196"/>
                    <a:pt x="4475" y="1196"/>
                  </a:cubicBezTo>
                  <a:lnTo>
                    <a:pt x="4516" y="1114"/>
                  </a:lnTo>
                  <a:lnTo>
                    <a:pt x="4475" y="1114"/>
                  </a:lnTo>
                  <a:cubicBezTo>
                    <a:pt x="4475" y="1114"/>
                    <a:pt x="4434" y="1073"/>
                    <a:pt x="4393" y="1073"/>
                  </a:cubicBezTo>
                  <a:cubicBezTo>
                    <a:pt x="4342" y="1073"/>
                    <a:pt x="4301" y="1022"/>
                    <a:pt x="4220" y="1022"/>
                  </a:cubicBezTo>
                  <a:lnTo>
                    <a:pt x="4220" y="941"/>
                  </a:lnTo>
                  <a:cubicBezTo>
                    <a:pt x="4179" y="859"/>
                    <a:pt x="4087" y="859"/>
                    <a:pt x="4046" y="767"/>
                  </a:cubicBezTo>
                  <a:cubicBezTo>
                    <a:pt x="3964" y="767"/>
                    <a:pt x="3923" y="726"/>
                    <a:pt x="3831" y="685"/>
                  </a:cubicBezTo>
                  <a:cubicBezTo>
                    <a:pt x="3668" y="644"/>
                    <a:pt x="3494" y="603"/>
                    <a:pt x="3321" y="512"/>
                  </a:cubicBezTo>
                  <a:cubicBezTo>
                    <a:pt x="3280" y="512"/>
                    <a:pt x="3116" y="430"/>
                    <a:pt x="3065" y="430"/>
                  </a:cubicBezTo>
                  <a:cubicBezTo>
                    <a:pt x="3024" y="430"/>
                    <a:pt x="2983" y="471"/>
                    <a:pt x="2983" y="471"/>
                  </a:cubicBezTo>
                  <a:lnTo>
                    <a:pt x="2943" y="512"/>
                  </a:lnTo>
                  <a:cubicBezTo>
                    <a:pt x="2943" y="512"/>
                    <a:pt x="2902" y="563"/>
                    <a:pt x="2861" y="563"/>
                  </a:cubicBezTo>
                  <a:cubicBezTo>
                    <a:pt x="2810" y="603"/>
                    <a:pt x="2769" y="685"/>
                    <a:pt x="2687" y="726"/>
                  </a:cubicBezTo>
                  <a:cubicBezTo>
                    <a:pt x="2605" y="726"/>
                    <a:pt x="2605" y="644"/>
                    <a:pt x="2605" y="603"/>
                  </a:cubicBezTo>
                  <a:lnTo>
                    <a:pt x="2554" y="644"/>
                  </a:lnTo>
                  <a:cubicBezTo>
                    <a:pt x="2554" y="603"/>
                    <a:pt x="2513" y="512"/>
                    <a:pt x="2513" y="471"/>
                  </a:cubicBezTo>
                  <a:lnTo>
                    <a:pt x="2513" y="389"/>
                  </a:lnTo>
                  <a:lnTo>
                    <a:pt x="2513" y="348"/>
                  </a:lnTo>
                  <a:cubicBezTo>
                    <a:pt x="2473" y="348"/>
                    <a:pt x="2299" y="256"/>
                    <a:pt x="2258" y="256"/>
                  </a:cubicBezTo>
                  <a:close/>
                  <a:moveTo>
                    <a:pt x="1451" y="1451"/>
                  </a:moveTo>
                  <a:cubicBezTo>
                    <a:pt x="1410" y="1472"/>
                    <a:pt x="1367" y="1472"/>
                    <a:pt x="1323" y="1472"/>
                  </a:cubicBezTo>
                  <a:cubicBezTo>
                    <a:pt x="1280" y="1472"/>
                    <a:pt x="1236" y="1472"/>
                    <a:pt x="1195" y="1492"/>
                  </a:cubicBezTo>
                  <a:cubicBezTo>
                    <a:pt x="1155" y="1492"/>
                    <a:pt x="1155" y="1533"/>
                    <a:pt x="1155" y="1533"/>
                  </a:cubicBezTo>
                  <a:cubicBezTo>
                    <a:pt x="1073" y="1584"/>
                    <a:pt x="1022" y="1584"/>
                    <a:pt x="981" y="1625"/>
                  </a:cubicBezTo>
                  <a:lnTo>
                    <a:pt x="940" y="1707"/>
                  </a:lnTo>
                  <a:lnTo>
                    <a:pt x="981" y="1707"/>
                  </a:lnTo>
                  <a:cubicBezTo>
                    <a:pt x="1073" y="1707"/>
                    <a:pt x="1114" y="1625"/>
                    <a:pt x="1195" y="1625"/>
                  </a:cubicBezTo>
                  <a:cubicBezTo>
                    <a:pt x="1277" y="1533"/>
                    <a:pt x="1410" y="1533"/>
                    <a:pt x="1492" y="1451"/>
                  </a:cubicBezTo>
                  <a:close/>
                  <a:moveTo>
                    <a:pt x="2176" y="1881"/>
                  </a:moveTo>
                  <a:cubicBezTo>
                    <a:pt x="2135" y="1881"/>
                    <a:pt x="2135" y="1921"/>
                    <a:pt x="2135" y="1921"/>
                  </a:cubicBezTo>
                  <a:lnTo>
                    <a:pt x="2176" y="1921"/>
                  </a:lnTo>
                  <a:lnTo>
                    <a:pt x="2176" y="1881"/>
                  </a:lnTo>
                  <a:close/>
                  <a:moveTo>
                    <a:pt x="1880" y="1921"/>
                  </a:moveTo>
                  <a:lnTo>
                    <a:pt x="1880" y="1962"/>
                  </a:lnTo>
                  <a:lnTo>
                    <a:pt x="1921" y="1962"/>
                  </a:lnTo>
                  <a:cubicBezTo>
                    <a:pt x="1962" y="1962"/>
                    <a:pt x="1962" y="1962"/>
                    <a:pt x="2003" y="2003"/>
                  </a:cubicBezTo>
                  <a:lnTo>
                    <a:pt x="2043" y="1962"/>
                  </a:lnTo>
                  <a:cubicBezTo>
                    <a:pt x="2043" y="1962"/>
                    <a:pt x="2095" y="1962"/>
                    <a:pt x="2095" y="1921"/>
                  </a:cubicBezTo>
                  <a:close/>
                  <a:moveTo>
                    <a:pt x="2769" y="2003"/>
                  </a:moveTo>
                  <a:cubicBezTo>
                    <a:pt x="2769" y="2003"/>
                    <a:pt x="2769" y="2044"/>
                    <a:pt x="2728" y="2044"/>
                  </a:cubicBezTo>
                  <a:lnTo>
                    <a:pt x="2769" y="2003"/>
                  </a:lnTo>
                  <a:close/>
                  <a:moveTo>
                    <a:pt x="2902" y="2259"/>
                  </a:moveTo>
                  <a:cubicBezTo>
                    <a:pt x="2861" y="2259"/>
                    <a:pt x="2861" y="2259"/>
                    <a:pt x="2861" y="2300"/>
                  </a:cubicBezTo>
                  <a:lnTo>
                    <a:pt x="2902" y="2351"/>
                  </a:lnTo>
                  <a:cubicBezTo>
                    <a:pt x="2943" y="2351"/>
                    <a:pt x="2902" y="2259"/>
                    <a:pt x="2902" y="2259"/>
                  </a:cubicBezTo>
                  <a:close/>
                  <a:moveTo>
                    <a:pt x="3321" y="2647"/>
                  </a:moveTo>
                  <a:lnTo>
                    <a:pt x="3280" y="2688"/>
                  </a:lnTo>
                  <a:cubicBezTo>
                    <a:pt x="3321" y="2647"/>
                    <a:pt x="3321" y="2647"/>
                    <a:pt x="3372" y="2647"/>
                  </a:cubicBezTo>
                  <a:close/>
                  <a:moveTo>
                    <a:pt x="3791" y="1881"/>
                  </a:moveTo>
                  <a:cubicBezTo>
                    <a:pt x="3750" y="1921"/>
                    <a:pt x="3750" y="1962"/>
                    <a:pt x="3750" y="2003"/>
                  </a:cubicBezTo>
                  <a:lnTo>
                    <a:pt x="3709" y="2003"/>
                  </a:lnTo>
                  <a:lnTo>
                    <a:pt x="3709" y="2044"/>
                  </a:lnTo>
                  <a:lnTo>
                    <a:pt x="3668" y="2095"/>
                  </a:lnTo>
                  <a:lnTo>
                    <a:pt x="3750" y="2095"/>
                  </a:lnTo>
                  <a:cubicBezTo>
                    <a:pt x="3709" y="2136"/>
                    <a:pt x="3668" y="2136"/>
                    <a:pt x="3668" y="2177"/>
                  </a:cubicBezTo>
                  <a:lnTo>
                    <a:pt x="3668" y="2259"/>
                  </a:lnTo>
                  <a:lnTo>
                    <a:pt x="3668" y="2300"/>
                  </a:lnTo>
                  <a:lnTo>
                    <a:pt x="3668" y="2391"/>
                  </a:lnTo>
                  <a:lnTo>
                    <a:pt x="3668" y="2473"/>
                  </a:lnTo>
                  <a:cubicBezTo>
                    <a:pt x="3668" y="2473"/>
                    <a:pt x="3627" y="2514"/>
                    <a:pt x="3627" y="2555"/>
                  </a:cubicBezTo>
                  <a:lnTo>
                    <a:pt x="3627" y="2606"/>
                  </a:lnTo>
                  <a:cubicBezTo>
                    <a:pt x="3627" y="2647"/>
                    <a:pt x="3576" y="2688"/>
                    <a:pt x="3576" y="2729"/>
                  </a:cubicBezTo>
                  <a:lnTo>
                    <a:pt x="3923" y="2095"/>
                  </a:lnTo>
                  <a:lnTo>
                    <a:pt x="3883" y="2095"/>
                  </a:lnTo>
                  <a:lnTo>
                    <a:pt x="3923" y="2044"/>
                  </a:lnTo>
                  <a:cubicBezTo>
                    <a:pt x="3883" y="2003"/>
                    <a:pt x="3883" y="1962"/>
                    <a:pt x="3883" y="1962"/>
                  </a:cubicBezTo>
                  <a:lnTo>
                    <a:pt x="3831" y="1921"/>
                  </a:lnTo>
                  <a:lnTo>
                    <a:pt x="3831" y="1881"/>
                  </a:lnTo>
                  <a:close/>
                  <a:moveTo>
                    <a:pt x="2217" y="1881"/>
                  </a:moveTo>
                  <a:cubicBezTo>
                    <a:pt x="2217" y="1921"/>
                    <a:pt x="2176" y="1921"/>
                    <a:pt x="2176" y="1921"/>
                  </a:cubicBezTo>
                  <a:lnTo>
                    <a:pt x="2217" y="1921"/>
                  </a:lnTo>
                  <a:cubicBezTo>
                    <a:pt x="2258" y="1921"/>
                    <a:pt x="2258" y="1962"/>
                    <a:pt x="2258" y="2003"/>
                  </a:cubicBezTo>
                  <a:lnTo>
                    <a:pt x="2217" y="2044"/>
                  </a:lnTo>
                  <a:lnTo>
                    <a:pt x="2003" y="2044"/>
                  </a:lnTo>
                  <a:lnTo>
                    <a:pt x="2003" y="2095"/>
                  </a:lnTo>
                  <a:lnTo>
                    <a:pt x="1962" y="2044"/>
                  </a:lnTo>
                  <a:lnTo>
                    <a:pt x="1962" y="2095"/>
                  </a:lnTo>
                  <a:lnTo>
                    <a:pt x="1921" y="2095"/>
                  </a:lnTo>
                  <a:lnTo>
                    <a:pt x="1880" y="2136"/>
                  </a:lnTo>
                  <a:cubicBezTo>
                    <a:pt x="1880" y="2177"/>
                    <a:pt x="1880" y="2177"/>
                    <a:pt x="1921" y="2177"/>
                  </a:cubicBezTo>
                  <a:cubicBezTo>
                    <a:pt x="1880" y="2218"/>
                    <a:pt x="1839" y="2218"/>
                    <a:pt x="1839" y="2218"/>
                  </a:cubicBezTo>
                  <a:lnTo>
                    <a:pt x="1839" y="2259"/>
                  </a:lnTo>
                  <a:cubicBezTo>
                    <a:pt x="1788" y="2300"/>
                    <a:pt x="1788" y="2300"/>
                    <a:pt x="1747" y="2351"/>
                  </a:cubicBezTo>
                  <a:cubicBezTo>
                    <a:pt x="1788" y="2351"/>
                    <a:pt x="1788" y="2351"/>
                    <a:pt x="1839" y="2391"/>
                  </a:cubicBezTo>
                  <a:cubicBezTo>
                    <a:pt x="1788" y="2432"/>
                    <a:pt x="1839" y="2432"/>
                    <a:pt x="1788" y="2432"/>
                  </a:cubicBezTo>
                  <a:lnTo>
                    <a:pt x="1625" y="2432"/>
                  </a:lnTo>
                  <a:cubicBezTo>
                    <a:pt x="1605" y="2432"/>
                    <a:pt x="1594" y="2442"/>
                    <a:pt x="1583" y="2452"/>
                  </a:cubicBezTo>
                  <a:lnTo>
                    <a:pt x="1583" y="2452"/>
                  </a:lnTo>
                  <a:cubicBezTo>
                    <a:pt x="1584" y="2447"/>
                    <a:pt x="1584" y="2440"/>
                    <a:pt x="1584" y="2432"/>
                  </a:cubicBezTo>
                  <a:lnTo>
                    <a:pt x="1584" y="2391"/>
                  </a:lnTo>
                  <a:lnTo>
                    <a:pt x="1533" y="2351"/>
                  </a:lnTo>
                  <a:cubicBezTo>
                    <a:pt x="1492" y="2351"/>
                    <a:pt x="1451" y="2300"/>
                    <a:pt x="1410" y="2300"/>
                  </a:cubicBezTo>
                  <a:lnTo>
                    <a:pt x="1369" y="2259"/>
                  </a:lnTo>
                  <a:cubicBezTo>
                    <a:pt x="1369" y="2259"/>
                    <a:pt x="1328" y="2300"/>
                    <a:pt x="1328" y="2351"/>
                  </a:cubicBezTo>
                  <a:lnTo>
                    <a:pt x="2554" y="4476"/>
                  </a:lnTo>
                  <a:lnTo>
                    <a:pt x="3535" y="2810"/>
                  </a:lnTo>
                  <a:lnTo>
                    <a:pt x="3321" y="2810"/>
                  </a:lnTo>
                  <a:lnTo>
                    <a:pt x="3321" y="2769"/>
                  </a:lnTo>
                  <a:lnTo>
                    <a:pt x="3280" y="2729"/>
                  </a:lnTo>
                  <a:cubicBezTo>
                    <a:pt x="3239" y="2688"/>
                    <a:pt x="3198" y="2688"/>
                    <a:pt x="3157" y="2688"/>
                  </a:cubicBezTo>
                  <a:lnTo>
                    <a:pt x="3116" y="2688"/>
                  </a:lnTo>
                  <a:lnTo>
                    <a:pt x="3065" y="2647"/>
                  </a:lnTo>
                  <a:cubicBezTo>
                    <a:pt x="3065" y="2606"/>
                    <a:pt x="3065" y="2606"/>
                    <a:pt x="3024" y="2606"/>
                  </a:cubicBezTo>
                  <a:cubicBezTo>
                    <a:pt x="2983" y="2606"/>
                    <a:pt x="2943" y="2555"/>
                    <a:pt x="2943" y="2555"/>
                  </a:cubicBezTo>
                  <a:lnTo>
                    <a:pt x="2902" y="2555"/>
                  </a:lnTo>
                  <a:cubicBezTo>
                    <a:pt x="2902" y="2514"/>
                    <a:pt x="2861" y="2514"/>
                    <a:pt x="2861" y="2514"/>
                  </a:cubicBezTo>
                  <a:lnTo>
                    <a:pt x="2810" y="2473"/>
                  </a:lnTo>
                  <a:lnTo>
                    <a:pt x="2769" y="2473"/>
                  </a:lnTo>
                  <a:cubicBezTo>
                    <a:pt x="2728" y="2432"/>
                    <a:pt x="2728" y="2432"/>
                    <a:pt x="2687" y="2432"/>
                  </a:cubicBezTo>
                  <a:lnTo>
                    <a:pt x="2687" y="2391"/>
                  </a:lnTo>
                  <a:lnTo>
                    <a:pt x="2769" y="2300"/>
                  </a:lnTo>
                  <a:lnTo>
                    <a:pt x="2769" y="2259"/>
                  </a:lnTo>
                  <a:lnTo>
                    <a:pt x="2769" y="2177"/>
                  </a:lnTo>
                  <a:cubicBezTo>
                    <a:pt x="2810" y="2177"/>
                    <a:pt x="2810" y="2136"/>
                    <a:pt x="2861" y="2136"/>
                  </a:cubicBezTo>
                  <a:lnTo>
                    <a:pt x="2861" y="2177"/>
                  </a:lnTo>
                  <a:lnTo>
                    <a:pt x="2902" y="2136"/>
                  </a:lnTo>
                  <a:lnTo>
                    <a:pt x="2902" y="2095"/>
                  </a:lnTo>
                  <a:cubicBezTo>
                    <a:pt x="2902" y="2095"/>
                    <a:pt x="2943" y="2095"/>
                    <a:pt x="2943" y="2044"/>
                  </a:cubicBezTo>
                  <a:cubicBezTo>
                    <a:pt x="2943" y="2044"/>
                    <a:pt x="2943" y="2003"/>
                    <a:pt x="2902" y="2003"/>
                  </a:cubicBezTo>
                  <a:lnTo>
                    <a:pt x="2902" y="2044"/>
                  </a:lnTo>
                  <a:lnTo>
                    <a:pt x="2861" y="2044"/>
                  </a:lnTo>
                  <a:lnTo>
                    <a:pt x="2861" y="2003"/>
                  </a:lnTo>
                  <a:cubicBezTo>
                    <a:pt x="2810" y="2003"/>
                    <a:pt x="2861" y="2044"/>
                    <a:pt x="2810" y="2044"/>
                  </a:cubicBezTo>
                  <a:cubicBezTo>
                    <a:pt x="2769" y="2044"/>
                    <a:pt x="2769" y="2044"/>
                    <a:pt x="2769" y="2003"/>
                  </a:cubicBezTo>
                  <a:cubicBezTo>
                    <a:pt x="2728" y="2003"/>
                    <a:pt x="2687" y="2044"/>
                    <a:pt x="2646" y="2044"/>
                  </a:cubicBezTo>
                  <a:lnTo>
                    <a:pt x="2605" y="2003"/>
                  </a:lnTo>
                  <a:lnTo>
                    <a:pt x="2473" y="2003"/>
                  </a:lnTo>
                  <a:lnTo>
                    <a:pt x="2432" y="1962"/>
                  </a:lnTo>
                  <a:lnTo>
                    <a:pt x="2391" y="1962"/>
                  </a:lnTo>
                  <a:cubicBezTo>
                    <a:pt x="2350" y="1962"/>
                    <a:pt x="2350" y="1962"/>
                    <a:pt x="2299" y="1921"/>
                  </a:cubicBezTo>
                  <a:lnTo>
                    <a:pt x="2258" y="1921"/>
                  </a:lnTo>
                  <a:cubicBezTo>
                    <a:pt x="2258" y="1921"/>
                    <a:pt x="2258" y="1881"/>
                    <a:pt x="2217" y="188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2">
            <a:extLst>
              <a:ext uri="{FF2B5EF4-FFF2-40B4-BE49-F238E27FC236}">
                <a16:creationId xmlns:a16="http://schemas.microsoft.com/office/drawing/2014/main" id="{1EDF8468-073B-4164-923B-34DDE09F63DB}"/>
              </a:ext>
            </a:extLst>
          </p:cNvPr>
          <p:cNvSpPr/>
          <p:nvPr/>
        </p:nvSpPr>
        <p:spPr>
          <a:xfrm>
            <a:off x="-1" y="0"/>
            <a:ext cx="9144001" cy="5351905"/>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22" name="Google Shape;1722;p44"/>
          <p:cNvGrpSpPr/>
          <p:nvPr/>
        </p:nvGrpSpPr>
        <p:grpSpPr>
          <a:xfrm>
            <a:off x="2144684" y="440770"/>
            <a:ext cx="4427840" cy="4189419"/>
            <a:chOff x="2732261" y="1222167"/>
            <a:chExt cx="3679892" cy="3543389"/>
          </a:xfrm>
        </p:grpSpPr>
        <p:sp>
          <p:nvSpPr>
            <p:cNvPr id="1723" name="Google Shape;1723;p44"/>
            <p:cNvSpPr/>
            <p:nvPr/>
          </p:nvSpPr>
          <p:spPr>
            <a:xfrm>
              <a:off x="3193380" y="1451401"/>
              <a:ext cx="2990154" cy="2986842"/>
            </a:xfrm>
            <a:custGeom>
              <a:avLst/>
              <a:gdLst/>
              <a:ahLst/>
              <a:cxnLst/>
              <a:rect l="l" t="t" r="r" b="b"/>
              <a:pathLst>
                <a:path w="54160" h="54100" extrusionOk="0">
                  <a:moveTo>
                    <a:pt x="27098" y="13501"/>
                  </a:moveTo>
                  <a:cubicBezTo>
                    <a:pt x="34551" y="13501"/>
                    <a:pt x="40599" y="19598"/>
                    <a:pt x="40599" y="27050"/>
                  </a:cubicBezTo>
                  <a:cubicBezTo>
                    <a:pt x="40599" y="34503"/>
                    <a:pt x="34551" y="40599"/>
                    <a:pt x="27098" y="40599"/>
                  </a:cubicBezTo>
                  <a:cubicBezTo>
                    <a:pt x="19598" y="40599"/>
                    <a:pt x="13549" y="34503"/>
                    <a:pt x="13549" y="27050"/>
                  </a:cubicBezTo>
                  <a:cubicBezTo>
                    <a:pt x="13549" y="19598"/>
                    <a:pt x="19598" y="13501"/>
                    <a:pt x="27098" y="13501"/>
                  </a:cubicBezTo>
                  <a:close/>
                  <a:moveTo>
                    <a:pt x="27098" y="1"/>
                  </a:moveTo>
                  <a:cubicBezTo>
                    <a:pt x="12157" y="1"/>
                    <a:pt x="1" y="12097"/>
                    <a:pt x="1" y="27050"/>
                  </a:cubicBezTo>
                  <a:cubicBezTo>
                    <a:pt x="1" y="42003"/>
                    <a:pt x="12157" y="54100"/>
                    <a:pt x="27098" y="54100"/>
                  </a:cubicBezTo>
                  <a:cubicBezTo>
                    <a:pt x="42003" y="54100"/>
                    <a:pt x="54160" y="42003"/>
                    <a:pt x="54160" y="27050"/>
                  </a:cubicBezTo>
                  <a:cubicBezTo>
                    <a:pt x="54160" y="12097"/>
                    <a:pt x="42003" y="1"/>
                    <a:pt x="27098"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4"/>
            <p:cNvSpPr/>
            <p:nvPr/>
          </p:nvSpPr>
          <p:spPr>
            <a:xfrm>
              <a:off x="2964145" y="1222167"/>
              <a:ext cx="3448008" cy="3445302"/>
            </a:xfrm>
            <a:custGeom>
              <a:avLst/>
              <a:gdLst/>
              <a:ahLst/>
              <a:cxnLst/>
              <a:rect l="l" t="t" r="r" b="b"/>
              <a:pathLst>
                <a:path w="62453" h="62404" extrusionOk="0">
                  <a:moveTo>
                    <a:pt x="31250" y="900"/>
                  </a:moveTo>
                  <a:cubicBezTo>
                    <a:pt x="39603" y="900"/>
                    <a:pt x="47151" y="4309"/>
                    <a:pt x="52660" y="9757"/>
                  </a:cubicBezTo>
                  <a:cubicBezTo>
                    <a:pt x="58156" y="15253"/>
                    <a:pt x="61552" y="22850"/>
                    <a:pt x="61552" y="31202"/>
                  </a:cubicBezTo>
                  <a:cubicBezTo>
                    <a:pt x="61552" y="39555"/>
                    <a:pt x="58156" y="47151"/>
                    <a:pt x="52660" y="52659"/>
                  </a:cubicBezTo>
                  <a:cubicBezTo>
                    <a:pt x="47151" y="58108"/>
                    <a:pt x="39603" y="61504"/>
                    <a:pt x="31250" y="61504"/>
                  </a:cubicBezTo>
                  <a:cubicBezTo>
                    <a:pt x="22850" y="61504"/>
                    <a:pt x="15301" y="58108"/>
                    <a:pt x="9805" y="52659"/>
                  </a:cubicBezTo>
                  <a:cubicBezTo>
                    <a:pt x="4309" y="47151"/>
                    <a:pt x="900" y="39555"/>
                    <a:pt x="900" y="31202"/>
                  </a:cubicBezTo>
                  <a:cubicBezTo>
                    <a:pt x="900" y="22850"/>
                    <a:pt x="4309" y="15253"/>
                    <a:pt x="9805" y="9757"/>
                  </a:cubicBezTo>
                  <a:cubicBezTo>
                    <a:pt x="15301" y="4309"/>
                    <a:pt x="22850" y="900"/>
                    <a:pt x="31250" y="900"/>
                  </a:cubicBezTo>
                  <a:close/>
                  <a:moveTo>
                    <a:pt x="31250" y="0"/>
                  </a:moveTo>
                  <a:cubicBezTo>
                    <a:pt x="14005" y="0"/>
                    <a:pt x="0" y="13957"/>
                    <a:pt x="0" y="31202"/>
                  </a:cubicBezTo>
                  <a:cubicBezTo>
                    <a:pt x="0" y="48459"/>
                    <a:pt x="14005" y="62404"/>
                    <a:pt x="31250" y="62404"/>
                  </a:cubicBezTo>
                  <a:cubicBezTo>
                    <a:pt x="48459" y="62404"/>
                    <a:pt x="62452" y="48459"/>
                    <a:pt x="62452" y="31202"/>
                  </a:cubicBezTo>
                  <a:cubicBezTo>
                    <a:pt x="62452" y="13957"/>
                    <a:pt x="48459" y="0"/>
                    <a:pt x="31250"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4"/>
            <p:cNvSpPr/>
            <p:nvPr/>
          </p:nvSpPr>
          <p:spPr>
            <a:xfrm rot="-2488158">
              <a:off x="5476017" y="2986473"/>
              <a:ext cx="652000" cy="832790"/>
            </a:xfrm>
            <a:custGeom>
              <a:avLst/>
              <a:gdLst/>
              <a:ahLst/>
              <a:cxnLst/>
              <a:rect l="l" t="t" r="r" b="b"/>
              <a:pathLst>
                <a:path w="11810" h="15942" extrusionOk="0">
                  <a:moveTo>
                    <a:pt x="4062" y="0"/>
                  </a:moveTo>
                  <a:cubicBezTo>
                    <a:pt x="3608" y="0"/>
                    <a:pt x="3147" y="86"/>
                    <a:pt x="2701" y="269"/>
                  </a:cubicBezTo>
                  <a:cubicBezTo>
                    <a:pt x="853" y="1073"/>
                    <a:pt x="1" y="3173"/>
                    <a:pt x="757" y="5021"/>
                  </a:cubicBezTo>
                  <a:lnTo>
                    <a:pt x="4357" y="13722"/>
                  </a:lnTo>
                  <a:cubicBezTo>
                    <a:pt x="4917" y="15114"/>
                    <a:pt x="6275" y="15941"/>
                    <a:pt x="7706" y="15941"/>
                  </a:cubicBezTo>
                  <a:cubicBezTo>
                    <a:pt x="8174" y="15941"/>
                    <a:pt x="8650" y="15852"/>
                    <a:pt x="9109" y="15666"/>
                  </a:cubicBezTo>
                  <a:cubicBezTo>
                    <a:pt x="10909" y="14922"/>
                    <a:pt x="11809" y="12822"/>
                    <a:pt x="11053" y="10974"/>
                  </a:cubicBezTo>
                  <a:lnTo>
                    <a:pt x="7405" y="2213"/>
                  </a:lnTo>
                  <a:cubicBezTo>
                    <a:pt x="6832" y="848"/>
                    <a:pt x="5485" y="0"/>
                    <a:pt x="4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4"/>
            <p:cNvSpPr/>
            <p:nvPr/>
          </p:nvSpPr>
          <p:spPr>
            <a:xfrm>
              <a:off x="5242025" y="4485265"/>
              <a:ext cx="38481" cy="61007"/>
            </a:xfrm>
            <a:custGeom>
              <a:avLst/>
              <a:gdLst/>
              <a:ahLst/>
              <a:cxnLst/>
              <a:rect l="l" t="t" r="r" b="b"/>
              <a:pathLst>
                <a:path w="697" h="1105" extrusionOk="0">
                  <a:moveTo>
                    <a:pt x="349" y="1"/>
                  </a:moveTo>
                  <a:lnTo>
                    <a:pt x="1" y="157"/>
                  </a:lnTo>
                  <a:lnTo>
                    <a:pt x="349" y="1105"/>
                  </a:lnTo>
                  <a:lnTo>
                    <a:pt x="697" y="949"/>
                  </a:lnTo>
                  <a:lnTo>
                    <a:pt x="349" y="1"/>
                  </a:lnTo>
                  <a:close/>
                </a:path>
              </a:pathLst>
            </a:custGeom>
            <a:solidFill>
              <a:srgbClr val="EFC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4"/>
            <p:cNvSpPr/>
            <p:nvPr/>
          </p:nvSpPr>
          <p:spPr>
            <a:xfrm>
              <a:off x="5940384" y="1843615"/>
              <a:ext cx="57694" cy="52394"/>
            </a:xfrm>
            <a:custGeom>
              <a:avLst/>
              <a:gdLst/>
              <a:ahLst/>
              <a:cxnLst/>
              <a:rect l="l" t="t" r="r" b="b"/>
              <a:pathLst>
                <a:path w="1045" h="949" extrusionOk="0">
                  <a:moveTo>
                    <a:pt x="805" y="1"/>
                  </a:moveTo>
                  <a:lnTo>
                    <a:pt x="1" y="697"/>
                  </a:lnTo>
                  <a:lnTo>
                    <a:pt x="253" y="949"/>
                  </a:lnTo>
                  <a:lnTo>
                    <a:pt x="1045" y="301"/>
                  </a:lnTo>
                  <a:lnTo>
                    <a:pt x="805" y="1"/>
                  </a:lnTo>
                  <a:close/>
                </a:path>
              </a:pathLst>
            </a:custGeom>
            <a:solidFill>
              <a:srgbClr val="EFC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4"/>
            <p:cNvSpPr/>
            <p:nvPr/>
          </p:nvSpPr>
          <p:spPr>
            <a:xfrm>
              <a:off x="5736325" y="1636245"/>
              <a:ext cx="52394" cy="55707"/>
            </a:xfrm>
            <a:custGeom>
              <a:avLst/>
              <a:gdLst/>
              <a:ahLst/>
              <a:cxnLst/>
              <a:rect l="l" t="t" r="r" b="b"/>
              <a:pathLst>
                <a:path w="949" h="1009" extrusionOk="0">
                  <a:moveTo>
                    <a:pt x="696" y="1"/>
                  </a:moveTo>
                  <a:lnTo>
                    <a:pt x="0" y="805"/>
                  </a:lnTo>
                  <a:lnTo>
                    <a:pt x="300" y="1009"/>
                  </a:lnTo>
                  <a:lnTo>
                    <a:pt x="948" y="253"/>
                  </a:lnTo>
                  <a:lnTo>
                    <a:pt x="696" y="1"/>
                  </a:lnTo>
                  <a:close/>
                </a:path>
              </a:pathLst>
            </a:custGeom>
            <a:solidFill>
              <a:srgbClr val="EFC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4"/>
            <p:cNvSpPr/>
            <p:nvPr/>
          </p:nvSpPr>
          <p:spPr>
            <a:xfrm>
              <a:off x="2920418" y="2934240"/>
              <a:ext cx="123946" cy="21918"/>
            </a:xfrm>
            <a:custGeom>
              <a:avLst/>
              <a:gdLst/>
              <a:ahLst/>
              <a:cxnLst/>
              <a:rect l="l" t="t" r="r" b="b"/>
              <a:pathLst>
                <a:path w="2245" h="397" extrusionOk="0">
                  <a:moveTo>
                    <a:pt x="0" y="0"/>
                  </a:moveTo>
                  <a:lnTo>
                    <a:pt x="0" y="396"/>
                  </a:lnTo>
                  <a:lnTo>
                    <a:pt x="2244" y="396"/>
                  </a:lnTo>
                  <a:lnTo>
                    <a:pt x="2244" y="0"/>
                  </a:lnTo>
                  <a:close/>
                </a:path>
              </a:pathLst>
            </a:custGeom>
            <a:solidFill>
              <a:srgbClr val="EFC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4"/>
            <p:cNvSpPr/>
            <p:nvPr/>
          </p:nvSpPr>
          <p:spPr>
            <a:xfrm>
              <a:off x="4689477" y="1451401"/>
              <a:ext cx="1494083" cy="1493476"/>
            </a:xfrm>
            <a:custGeom>
              <a:avLst/>
              <a:gdLst/>
              <a:ahLst/>
              <a:cxnLst/>
              <a:rect l="l" t="t" r="r" b="b"/>
              <a:pathLst>
                <a:path w="27062" h="27051" extrusionOk="0">
                  <a:moveTo>
                    <a:pt x="0" y="1"/>
                  </a:moveTo>
                  <a:lnTo>
                    <a:pt x="0" y="13501"/>
                  </a:lnTo>
                  <a:cubicBezTo>
                    <a:pt x="7453" y="13501"/>
                    <a:pt x="13501" y="19598"/>
                    <a:pt x="13501" y="27050"/>
                  </a:cubicBezTo>
                  <a:lnTo>
                    <a:pt x="27062" y="27050"/>
                  </a:lnTo>
                  <a:cubicBezTo>
                    <a:pt x="27062" y="12097"/>
                    <a:pt x="14905" y="1"/>
                    <a:pt x="0" y="1"/>
                  </a:cubicBezTo>
                  <a:close/>
                </a:path>
              </a:pathLst>
            </a:custGeom>
            <a:solidFill>
              <a:srgbClr val="F7DF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4"/>
            <p:cNvSpPr/>
            <p:nvPr/>
          </p:nvSpPr>
          <p:spPr>
            <a:xfrm>
              <a:off x="5391149" y="1503906"/>
              <a:ext cx="755986" cy="717946"/>
            </a:xfrm>
            <a:custGeom>
              <a:avLst/>
              <a:gdLst/>
              <a:ahLst/>
              <a:cxnLst/>
              <a:rect l="l" t="t" r="r" b="b"/>
              <a:pathLst>
                <a:path w="13693" h="13004" extrusionOk="0">
                  <a:moveTo>
                    <a:pt x="9746" y="1"/>
                  </a:moveTo>
                  <a:cubicBezTo>
                    <a:pt x="8821" y="1"/>
                    <a:pt x="7897" y="352"/>
                    <a:pt x="7200" y="1054"/>
                  </a:cubicBezTo>
                  <a:lnTo>
                    <a:pt x="1452" y="6850"/>
                  </a:lnTo>
                  <a:cubicBezTo>
                    <a:pt x="0" y="8254"/>
                    <a:pt x="0" y="10546"/>
                    <a:pt x="1452" y="11950"/>
                  </a:cubicBezTo>
                  <a:cubicBezTo>
                    <a:pt x="2148" y="12652"/>
                    <a:pt x="3060" y="13003"/>
                    <a:pt x="3980" y="13003"/>
                  </a:cubicBezTo>
                  <a:cubicBezTo>
                    <a:pt x="4899" y="13003"/>
                    <a:pt x="5826" y="12652"/>
                    <a:pt x="6552" y="11950"/>
                  </a:cubicBezTo>
                  <a:lnTo>
                    <a:pt x="12301" y="6154"/>
                  </a:lnTo>
                  <a:cubicBezTo>
                    <a:pt x="13693" y="4750"/>
                    <a:pt x="13693" y="2446"/>
                    <a:pt x="12301" y="1054"/>
                  </a:cubicBezTo>
                  <a:cubicBezTo>
                    <a:pt x="11599" y="352"/>
                    <a:pt x="10672" y="1"/>
                    <a:pt x="9746" y="1"/>
                  </a:cubicBezTo>
                  <a:close/>
                </a:path>
              </a:pathLst>
            </a:custGeom>
            <a:solidFill>
              <a:srgbClr val="F7DF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4"/>
            <p:cNvSpPr/>
            <p:nvPr/>
          </p:nvSpPr>
          <p:spPr>
            <a:xfrm>
              <a:off x="4935275" y="3885404"/>
              <a:ext cx="652026" cy="880152"/>
            </a:xfrm>
            <a:custGeom>
              <a:avLst/>
              <a:gdLst/>
              <a:ahLst/>
              <a:cxnLst/>
              <a:rect l="l" t="t" r="r" b="b"/>
              <a:pathLst>
                <a:path w="11810" h="15942" extrusionOk="0">
                  <a:moveTo>
                    <a:pt x="4062" y="0"/>
                  </a:moveTo>
                  <a:cubicBezTo>
                    <a:pt x="3608" y="0"/>
                    <a:pt x="3147" y="86"/>
                    <a:pt x="2701" y="269"/>
                  </a:cubicBezTo>
                  <a:cubicBezTo>
                    <a:pt x="853" y="1073"/>
                    <a:pt x="1" y="3173"/>
                    <a:pt x="757" y="5021"/>
                  </a:cubicBezTo>
                  <a:lnTo>
                    <a:pt x="4357" y="13722"/>
                  </a:lnTo>
                  <a:cubicBezTo>
                    <a:pt x="4917" y="15114"/>
                    <a:pt x="6275" y="15941"/>
                    <a:pt x="7706" y="15941"/>
                  </a:cubicBezTo>
                  <a:cubicBezTo>
                    <a:pt x="8174" y="15941"/>
                    <a:pt x="8650" y="15852"/>
                    <a:pt x="9109" y="15666"/>
                  </a:cubicBezTo>
                  <a:cubicBezTo>
                    <a:pt x="10909" y="14922"/>
                    <a:pt x="11809" y="12822"/>
                    <a:pt x="11053" y="10974"/>
                  </a:cubicBezTo>
                  <a:lnTo>
                    <a:pt x="7405" y="2213"/>
                  </a:lnTo>
                  <a:cubicBezTo>
                    <a:pt x="6832" y="848"/>
                    <a:pt x="5485" y="0"/>
                    <a:pt x="4062" y="0"/>
                  </a:cubicBezTo>
                  <a:close/>
                </a:path>
              </a:pathLst>
            </a:custGeom>
            <a:solidFill>
              <a:srgbClr val="F45C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4"/>
            <p:cNvSpPr/>
            <p:nvPr/>
          </p:nvSpPr>
          <p:spPr>
            <a:xfrm>
              <a:off x="4689477" y="3472210"/>
              <a:ext cx="966721" cy="842168"/>
            </a:xfrm>
            <a:custGeom>
              <a:avLst/>
              <a:gdLst/>
              <a:ahLst/>
              <a:cxnLst/>
              <a:rect l="l" t="t" r="r" b="b"/>
              <a:pathLst>
                <a:path w="17510" h="15254" extrusionOk="0">
                  <a:moveTo>
                    <a:pt x="9553" y="1"/>
                  </a:moveTo>
                  <a:cubicBezTo>
                    <a:pt x="7105" y="2449"/>
                    <a:pt x="3708" y="3997"/>
                    <a:pt x="0" y="3997"/>
                  </a:cubicBezTo>
                  <a:lnTo>
                    <a:pt x="0" y="15254"/>
                  </a:lnTo>
                  <a:cubicBezTo>
                    <a:pt x="6853" y="15254"/>
                    <a:pt x="13057" y="12505"/>
                    <a:pt x="17509" y="8005"/>
                  </a:cubicBezTo>
                  <a:lnTo>
                    <a:pt x="9553" y="1"/>
                  </a:lnTo>
                  <a:close/>
                </a:path>
              </a:pathLst>
            </a:custGeom>
            <a:solidFill>
              <a:srgbClr val="F45C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4"/>
            <p:cNvSpPr/>
            <p:nvPr/>
          </p:nvSpPr>
          <p:spPr>
            <a:xfrm>
              <a:off x="5216849" y="2944841"/>
              <a:ext cx="718277" cy="880539"/>
            </a:xfrm>
            <a:custGeom>
              <a:avLst/>
              <a:gdLst/>
              <a:ahLst/>
              <a:cxnLst/>
              <a:rect l="l" t="t" r="r" b="b"/>
              <a:pathLst>
                <a:path w="13010" h="15949" extrusionOk="0">
                  <a:moveTo>
                    <a:pt x="3949" y="0"/>
                  </a:moveTo>
                  <a:cubicBezTo>
                    <a:pt x="3949" y="3756"/>
                    <a:pt x="2449" y="7104"/>
                    <a:pt x="1" y="9553"/>
                  </a:cubicBezTo>
                  <a:lnTo>
                    <a:pt x="6349" y="15949"/>
                  </a:lnTo>
                  <a:cubicBezTo>
                    <a:pt x="10453" y="11857"/>
                    <a:pt x="13010" y="6252"/>
                    <a:pt x="13010" y="0"/>
                  </a:cubicBezTo>
                  <a:close/>
                </a:path>
              </a:pathLst>
            </a:custGeom>
            <a:solidFill>
              <a:srgbClr val="FB8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4"/>
            <p:cNvSpPr/>
            <p:nvPr/>
          </p:nvSpPr>
          <p:spPr>
            <a:xfrm>
              <a:off x="3692981" y="1953649"/>
              <a:ext cx="1990363" cy="1991025"/>
            </a:xfrm>
            <a:custGeom>
              <a:avLst/>
              <a:gdLst/>
              <a:ahLst/>
              <a:cxnLst/>
              <a:rect l="l" t="t" r="r" b="b"/>
              <a:pathLst>
                <a:path w="36051" h="36063" extrusionOk="0">
                  <a:moveTo>
                    <a:pt x="18049" y="4500"/>
                  </a:moveTo>
                  <a:cubicBezTo>
                    <a:pt x="25502" y="4500"/>
                    <a:pt x="31550" y="10561"/>
                    <a:pt x="31550" y="18001"/>
                  </a:cubicBezTo>
                  <a:cubicBezTo>
                    <a:pt x="31550" y="25502"/>
                    <a:pt x="25502" y="31562"/>
                    <a:pt x="18049" y="31562"/>
                  </a:cubicBezTo>
                  <a:cubicBezTo>
                    <a:pt x="10549" y="31562"/>
                    <a:pt x="4500" y="25502"/>
                    <a:pt x="4500" y="18001"/>
                  </a:cubicBezTo>
                  <a:cubicBezTo>
                    <a:pt x="4500" y="10561"/>
                    <a:pt x="10549" y="4500"/>
                    <a:pt x="18049" y="4500"/>
                  </a:cubicBezTo>
                  <a:close/>
                  <a:moveTo>
                    <a:pt x="18049" y="0"/>
                  </a:moveTo>
                  <a:cubicBezTo>
                    <a:pt x="8053" y="0"/>
                    <a:pt x="0" y="8053"/>
                    <a:pt x="0" y="18001"/>
                  </a:cubicBezTo>
                  <a:cubicBezTo>
                    <a:pt x="0" y="28010"/>
                    <a:pt x="8053" y="36062"/>
                    <a:pt x="18049" y="36062"/>
                  </a:cubicBezTo>
                  <a:cubicBezTo>
                    <a:pt x="28010" y="36062"/>
                    <a:pt x="36050" y="28010"/>
                    <a:pt x="36050" y="18001"/>
                  </a:cubicBezTo>
                  <a:cubicBezTo>
                    <a:pt x="36050" y="8053"/>
                    <a:pt x="28010" y="0"/>
                    <a:pt x="18049" y="0"/>
                  </a:cubicBezTo>
                  <a:close/>
                </a:path>
              </a:pathLst>
            </a:custGeom>
            <a:solidFill>
              <a:srgbClr val="EFC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4"/>
            <p:cNvSpPr/>
            <p:nvPr/>
          </p:nvSpPr>
          <p:spPr>
            <a:xfrm>
              <a:off x="2732261" y="2746028"/>
              <a:ext cx="996534" cy="397620"/>
            </a:xfrm>
            <a:custGeom>
              <a:avLst/>
              <a:gdLst/>
              <a:ahLst/>
              <a:cxnLst/>
              <a:rect l="l" t="t" r="r" b="b"/>
              <a:pathLst>
                <a:path w="18050" h="7202" extrusionOk="0">
                  <a:moveTo>
                    <a:pt x="3648" y="1"/>
                  </a:moveTo>
                  <a:cubicBezTo>
                    <a:pt x="1656" y="1"/>
                    <a:pt x="0" y="1609"/>
                    <a:pt x="0" y="3601"/>
                  </a:cubicBezTo>
                  <a:cubicBezTo>
                    <a:pt x="0" y="5605"/>
                    <a:pt x="1656" y="7201"/>
                    <a:pt x="3648" y="7201"/>
                  </a:cubicBezTo>
                  <a:lnTo>
                    <a:pt x="14449" y="7201"/>
                  </a:lnTo>
                  <a:cubicBezTo>
                    <a:pt x="16453" y="7201"/>
                    <a:pt x="18049" y="5605"/>
                    <a:pt x="18049" y="3601"/>
                  </a:cubicBezTo>
                  <a:cubicBezTo>
                    <a:pt x="18049" y="1609"/>
                    <a:pt x="16453" y="1"/>
                    <a:pt x="14449" y="1"/>
                  </a:cubicBezTo>
                  <a:close/>
                </a:path>
              </a:pathLst>
            </a:custGeom>
            <a:solidFill>
              <a:srgbClr val="EAD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4"/>
            <p:cNvSpPr/>
            <p:nvPr/>
          </p:nvSpPr>
          <p:spPr>
            <a:xfrm>
              <a:off x="3193380" y="1451401"/>
              <a:ext cx="1496126" cy="2986842"/>
            </a:xfrm>
            <a:custGeom>
              <a:avLst/>
              <a:gdLst/>
              <a:ahLst/>
              <a:cxnLst/>
              <a:rect l="l" t="t" r="r" b="b"/>
              <a:pathLst>
                <a:path w="27099" h="54100" extrusionOk="0">
                  <a:moveTo>
                    <a:pt x="27098" y="1"/>
                  </a:moveTo>
                  <a:cubicBezTo>
                    <a:pt x="12157" y="1"/>
                    <a:pt x="1" y="12097"/>
                    <a:pt x="1" y="27050"/>
                  </a:cubicBezTo>
                  <a:cubicBezTo>
                    <a:pt x="1" y="42003"/>
                    <a:pt x="12157" y="54100"/>
                    <a:pt x="27098" y="54100"/>
                  </a:cubicBezTo>
                  <a:lnTo>
                    <a:pt x="27098" y="40599"/>
                  </a:lnTo>
                  <a:cubicBezTo>
                    <a:pt x="19598" y="40599"/>
                    <a:pt x="13549" y="34503"/>
                    <a:pt x="13549" y="27050"/>
                  </a:cubicBezTo>
                  <a:cubicBezTo>
                    <a:pt x="13549" y="19598"/>
                    <a:pt x="19598" y="13501"/>
                    <a:pt x="27098" y="13501"/>
                  </a:cubicBezTo>
                  <a:lnTo>
                    <a:pt x="27098" y="1"/>
                  </a:lnTo>
                  <a:close/>
                </a:path>
              </a:pathLst>
            </a:custGeom>
            <a:solidFill>
              <a:srgbClr val="EAD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4"/>
            <p:cNvSpPr/>
            <p:nvPr/>
          </p:nvSpPr>
          <p:spPr>
            <a:xfrm>
              <a:off x="3979724" y="2228779"/>
              <a:ext cx="1418033" cy="1443473"/>
            </a:xfrm>
            <a:custGeom>
              <a:avLst/>
              <a:gdLst/>
              <a:ahLst/>
              <a:cxnLst/>
              <a:rect l="l" t="t" r="r" b="b"/>
              <a:pathLst>
                <a:path w="21650" h="21650" extrusionOk="0">
                  <a:moveTo>
                    <a:pt x="10849" y="0"/>
                  </a:moveTo>
                  <a:cubicBezTo>
                    <a:pt x="4849" y="0"/>
                    <a:pt x="1" y="4849"/>
                    <a:pt x="1" y="10849"/>
                  </a:cubicBezTo>
                  <a:cubicBezTo>
                    <a:pt x="1" y="16849"/>
                    <a:pt x="4849" y="21650"/>
                    <a:pt x="10849" y="21650"/>
                  </a:cubicBezTo>
                  <a:cubicBezTo>
                    <a:pt x="16802" y="21650"/>
                    <a:pt x="21650" y="16849"/>
                    <a:pt x="21650" y="10849"/>
                  </a:cubicBezTo>
                  <a:cubicBezTo>
                    <a:pt x="21650" y="4849"/>
                    <a:pt x="16802" y="0"/>
                    <a:pt x="10849" y="0"/>
                  </a:cubicBezTo>
                  <a:close/>
                </a:path>
              </a:pathLst>
            </a:custGeom>
            <a:solidFill>
              <a:srgbClr val="E0654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IT" sz="2800" b="1" dirty="0">
                  <a:solidFill>
                    <a:schemeClr val="bg1"/>
                  </a:solidFill>
                  <a:latin typeface="Fira Sans Extra Condensed"/>
                  <a:sym typeface="Fira Sans Extra Condensed"/>
                </a:rPr>
                <a:t>THANKS</a:t>
              </a:r>
              <a:endParaRPr sz="2800" b="1" dirty="0">
                <a:solidFill>
                  <a:schemeClr val="bg1"/>
                </a:solidFill>
                <a:latin typeface="Fira Sans Extra Condensed"/>
                <a:sym typeface="Fira Sans Extra Condensed"/>
              </a:endParaRPr>
            </a:p>
          </p:txBody>
        </p:sp>
      </p:grpSp>
      <p:grpSp>
        <p:nvGrpSpPr>
          <p:cNvPr id="2" name="Group 1">
            <a:extLst>
              <a:ext uri="{FF2B5EF4-FFF2-40B4-BE49-F238E27FC236}">
                <a16:creationId xmlns:a16="http://schemas.microsoft.com/office/drawing/2014/main" id="{0A8426DE-DBBF-44EE-88FF-8CC675BFFCF1}"/>
              </a:ext>
            </a:extLst>
          </p:cNvPr>
          <p:cNvGrpSpPr/>
          <p:nvPr/>
        </p:nvGrpSpPr>
        <p:grpSpPr>
          <a:xfrm>
            <a:off x="6964818" y="4259389"/>
            <a:ext cx="2179180" cy="688628"/>
            <a:chOff x="6964818" y="4259389"/>
            <a:chExt cx="2179180" cy="688628"/>
          </a:xfrm>
        </p:grpSpPr>
        <p:sp>
          <p:nvSpPr>
            <p:cNvPr id="42" name="Google Shape;1577;p41">
              <a:extLst>
                <a:ext uri="{FF2B5EF4-FFF2-40B4-BE49-F238E27FC236}">
                  <a16:creationId xmlns:a16="http://schemas.microsoft.com/office/drawing/2014/main" id="{0422903A-72AE-F349-A056-957EC3D69366}"/>
                </a:ext>
              </a:extLst>
            </p:cNvPr>
            <p:cNvSpPr/>
            <p:nvPr/>
          </p:nvSpPr>
          <p:spPr>
            <a:xfrm rot="5400000">
              <a:off x="7880245" y="3343965"/>
              <a:ext cx="348330" cy="2179177"/>
            </a:xfrm>
            <a:custGeom>
              <a:avLst/>
              <a:gdLst/>
              <a:ahLst/>
              <a:cxnLst/>
              <a:rect l="l" t="t" r="r" b="b"/>
              <a:pathLst>
                <a:path w="2161" h="11905" extrusionOk="0">
                  <a:moveTo>
                    <a:pt x="2161" y="0"/>
                  </a:moveTo>
                  <a:lnTo>
                    <a:pt x="1" y="2208"/>
                  </a:lnTo>
                  <a:lnTo>
                    <a:pt x="1" y="11905"/>
                  </a:lnTo>
                  <a:lnTo>
                    <a:pt x="2161" y="9757"/>
                  </a:lnTo>
                  <a:lnTo>
                    <a:pt x="2161" y="0"/>
                  </a:lnTo>
                  <a:close/>
                </a:path>
              </a:pathLst>
            </a:custGeom>
            <a:solidFill>
              <a:srgbClr val="FB8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1578;p41">
              <a:extLst>
                <a:ext uri="{FF2B5EF4-FFF2-40B4-BE49-F238E27FC236}">
                  <a16:creationId xmlns:a16="http://schemas.microsoft.com/office/drawing/2014/main" id="{9C5691EC-0494-1149-ACC9-B836C5B7F644}"/>
                </a:ext>
              </a:extLst>
            </p:cNvPr>
            <p:cNvSpPr/>
            <p:nvPr/>
          </p:nvSpPr>
          <p:spPr>
            <a:xfrm rot="5400000">
              <a:off x="7880242" y="3684262"/>
              <a:ext cx="348331" cy="2179180"/>
            </a:xfrm>
            <a:custGeom>
              <a:avLst/>
              <a:gdLst/>
              <a:ahLst/>
              <a:cxnLst/>
              <a:rect l="l" t="t" r="r" b="b"/>
              <a:pathLst>
                <a:path w="2149" h="11905" extrusionOk="0">
                  <a:moveTo>
                    <a:pt x="1" y="0"/>
                  </a:moveTo>
                  <a:lnTo>
                    <a:pt x="1" y="9757"/>
                  </a:lnTo>
                  <a:lnTo>
                    <a:pt x="2149" y="11905"/>
                  </a:lnTo>
                  <a:lnTo>
                    <a:pt x="2149" y="2208"/>
                  </a:lnTo>
                  <a:lnTo>
                    <a:pt x="1" y="0"/>
                  </a:lnTo>
                  <a:close/>
                </a:path>
              </a:pathLst>
            </a:custGeom>
            <a:solidFill>
              <a:srgbClr val="F45C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CasellaDiTesto 3">
              <a:hlinkClick r:id="rId3"/>
              <a:extLst>
                <a:ext uri="{FF2B5EF4-FFF2-40B4-BE49-F238E27FC236}">
                  <a16:creationId xmlns:a16="http://schemas.microsoft.com/office/drawing/2014/main" id="{7D4364AE-876C-4443-AC64-E2425F25B54E}"/>
                </a:ext>
              </a:extLst>
            </p:cNvPr>
            <p:cNvSpPr txBox="1"/>
            <p:nvPr/>
          </p:nvSpPr>
          <p:spPr>
            <a:xfrm>
              <a:off x="7349383" y="4291909"/>
              <a:ext cx="1401510" cy="353943"/>
            </a:xfrm>
            <a:prstGeom prst="rect">
              <a:avLst/>
            </a:prstGeom>
            <a:noFill/>
          </p:spPr>
          <p:txBody>
            <a:bodyPr wrap="square" rtlCol="0">
              <a:spAutoFit/>
            </a:bodyPr>
            <a:lstStyle/>
            <a:p>
              <a:pPr algn="ctr"/>
              <a:r>
                <a:rPr lang="it-IT" sz="1700" dirty="0">
                  <a:solidFill>
                    <a:schemeClr val="tx1"/>
                  </a:solidFill>
                  <a:latin typeface="Fira Sans Extra Condensed Medium"/>
                </a:rPr>
                <a:t>Go to demo</a:t>
              </a:r>
              <a:r>
                <a:rPr lang="it-IT" dirty="0"/>
                <a:t>…</a:t>
              </a:r>
            </a:p>
          </p:txBody>
        </p:sp>
      </p:grpSp>
    </p:spTree>
    <p:extLst>
      <p:ext uri="{BB962C8B-B14F-4D97-AF65-F5344CB8AC3E}">
        <p14:creationId xmlns:p14="http://schemas.microsoft.com/office/powerpoint/2010/main" val="1850574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alpha val="58000"/>
          </a:schemeClr>
        </a:solidFill>
        <a:effectLst/>
      </p:bgPr>
    </p:bg>
    <p:spTree>
      <p:nvGrpSpPr>
        <p:cNvPr id="1" name="Shape 784"/>
        <p:cNvGrpSpPr/>
        <p:nvPr/>
      </p:nvGrpSpPr>
      <p:grpSpPr>
        <a:xfrm>
          <a:off x="0" y="0"/>
          <a:ext cx="0" cy="0"/>
          <a:chOff x="0" y="0"/>
          <a:chExt cx="0" cy="0"/>
        </a:xfrm>
      </p:grpSpPr>
      <p:grpSp>
        <p:nvGrpSpPr>
          <p:cNvPr id="786" name="Google Shape;786;p21"/>
          <p:cNvGrpSpPr/>
          <p:nvPr/>
        </p:nvGrpSpPr>
        <p:grpSpPr>
          <a:xfrm>
            <a:off x="180001" y="339750"/>
            <a:ext cx="8884868" cy="4464000"/>
            <a:chOff x="2046075" y="1424350"/>
            <a:chExt cx="5136329" cy="2677029"/>
          </a:xfrm>
          <a:solidFill>
            <a:schemeClr val="accent4">
              <a:alpha val="23000"/>
            </a:schemeClr>
          </a:solidFill>
        </p:grpSpPr>
        <p:sp>
          <p:nvSpPr>
            <p:cNvPr id="787" name="Google Shape;787;p21"/>
            <p:cNvSpPr/>
            <p:nvPr/>
          </p:nvSpPr>
          <p:spPr>
            <a:xfrm>
              <a:off x="2046075" y="1424350"/>
              <a:ext cx="5136329" cy="2677029"/>
            </a:xfrm>
            <a:custGeom>
              <a:avLst/>
              <a:gdLst/>
              <a:ahLst/>
              <a:cxnLst/>
              <a:rect l="l" t="t" r="r" b="b"/>
              <a:pathLst>
                <a:path w="51852" h="27025" extrusionOk="0">
                  <a:moveTo>
                    <a:pt x="51811" y="23285"/>
                  </a:moveTo>
                  <a:lnTo>
                    <a:pt x="51770" y="23285"/>
                  </a:lnTo>
                  <a:cubicBezTo>
                    <a:pt x="51770" y="23326"/>
                    <a:pt x="51729" y="23367"/>
                    <a:pt x="51729" y="23367"/>
                  </a:cubicBezTo>
                  <a:cubicBezTo>
                    <a:pt x="51678" y="23367"/>
                    <a:pt x="51637" y="23367"/>
                    <a:pt x="51596" y="23407"/>
                  </a:cubicBezTo>
                  <a:cubicBezTo>
                    <a:pt x="51596" y="23448"/>
                    <a:pt x="51637" y="23448"/>
                    <a:pt x="51637" y="23499"/>
                  </a:cubicBezTo>
                  <a:cubicBezTo>
                    <a:pt x="51555" y="23540"/>
                    <a:pt x="51423" y="23796"/>
                    <a:pt x="51341" y="23796"/>
                  </a:cubicBezTo>
                  <a:cubicBezTo>
                    <a:pt x="51218" y="23755"/>
                    <a:pt x="51382" y="23622"/>
                    <a:pt x="51341" y="23581"/>
                  </a:cubicBezTo>
                  <a:cubicBezTo>
                    <a:pt x="51300" y="23499"/>
                    <a:pt x="51126" y="23448"/>
                    <a:pt x="51126" y="23407"/>
                  </a:cubicBezTo>
                  <a:cubicBezTo>
                    <a:pt x="51167" y="23367"/>
                    <a:pt x="51218" y="23367"/>
                    <a:pt x="51259" y="23326"/>
                  </a:cubicBezTo>
                  <a:lnTo>
                    <a:pt x="51259" y="23193"/>
                  </a:lnTo>
                  <a:cubicBezTo>
                    <a:pt x="51300" y="23193"/>
                    <a:pt x="51300" y="23193"/>
                    <a:pt x="51300" y="23152"/>
                  </a:cubicBezTo>
                  <a:cubicBezTo>
                    <a:pt x="51300" y="23111"/>
                    <a:pt x="51300" y="23111"/>
                    <a:pt x="51259" y="23070"/>
                  </a:cubicBezTo>
                  <a:lnTo>
                    <a:pt x="51300" y="23029"/>
                  </a:lnTo>
                  <a:cubicBezTo>
                    <a:pt x="51259" y="22989"/>
                    <a:pt x="51218" y="22937"/>
                    <a:pt x="51218" y="22937"/>
                  </a:cubicBezTo>
                  <a:cubicBezTo>
                    <a:pt x="51167" y="22897"/>
                    <a:pt x="51218" y="22897"/>
                    <a:pt x="51167" y="22856"/>
                  </a:cubicBezTo>
                  <a:cubicBezTo>
                    <a:pt x="51167" y="22856"/>
                    <a:pt x="51126" y="22856"/>
                    <a:pt x="51126" y="22815"/>
                  </a:cubicBezTo>
                  <a:cubicBezTo>
                    <a:pt x="51126" y="22856"/>
                    <a:pt x="51167" y="22856"/>
                    <a:pt x="51167" y="22897"/>
                  </a:cubicBezTo>
                  <a:lnTo>
                    <a:pt x="51167" y="22897"/>
                  </a:lnTo>
                  <a:cubicBezTo>
                    <a:pt x="51126" y="22815"/>
                    <a:pt x="51085" y="22774"/>
                    <a:pt x="51045" y="22733"/>
                  </a:cubicBezTo>
                  <a:lnTo>
                    <a:pt x="51045" y="22641"/>
                  </a:lnTo>
                  <a:cubicBezTo>
                    <a:pt x="51004" y="22641"/>
                    <a:pt x="51004" y="22600"/>
                    <a:pt x="50963" y="22559"/>
                  </a:cubicBezTo>
                  <a:lnTo>
                    <a:pt x="50963" y="22559"/>
                  </a:lnTo>
                  <a:lnTo>
                    <a:pt x="51004" y="22559"/>
                  </a:lnTo>
                  <a:lnTo>
                    <a:pt x="51004" y="22559"/>
                  </a:lnTo>
                  <a:cubicBezTo>
                    <a:pt x="51045" y="22600"/>
                    <a:pt x="51045" y="22641"/>
                    <a:pt x="51045" y="22682"/>
                  </a:cubicBezTo>
                  <a:cubicBezTo>
                    <a:pt x="51085" y="22641"/>
                    <a:pt x="51126" y="22682"/>
                    <a:pt x="51167" y="22682"/>
                  </a:cubicBezTo>
                  <a:lnTo>
                    <a:pt x="51167" y="22733"/>
                  </a:lnTo>
                  <a:lnTo>
                    <a:pt x="51218" y="22733"/>
                  </a:lnTo>
                  <a:lnTo>
                    <a:pt x="51218" y="22733"/>
                  </a:lnTo>
                  <a:cubicBezTo>
                    <a:pt x="51218" y="22774"/>
                    <a:pt x="51259" y="22774"/>
                    <a:pt x="51259" y="22774"/>
                  </a:cubicBezTo>
                  <a:lnTo>
                    <a:pt x="51259" y="22815"/>
                  </a:lnTo>
                  <a:lnTo>
                    <a:pt x="51218" y="22815"/>
                  </a:lnTo>
                  <a:lnTo>
                    <a:pt x="51218" y="22815"/>
                  </a:lnTo>
                  <a:cubicBezTo>
                    <a:pt x="51259" y="22815"/>
                    <a:pt x="51300" y="22856"/>
                    <a:pt x="51300" y="22897"/>
                  </a:cubicBezTo>
                  <a:lnTo>
                    <a:pt x="51259" y="22897"/>
                  </a:lnTo>
                  <a:lnTo>
                    <a:pt x="51300" y="22937"/>
                  </a:lnTo>
                  <a:lnTo>
                    <a:pt x="51259" y="22937"/>
                  </a:lnTo>
                  <a:lnTo>
                    <a:pt x="51259" y="22989"/>
                  </a:lnTo>
                  <a:lnTo>
                    <a:pt x="51300" y="22989"/>
                  </a:lnTo>
                  <a:lnTo>
                    <a:pt x="51300" y="22989"/>
                  </a:lnTo>
                  <a:cubicBezTo>
                    <a:pt x="51341" y="22989"/>
                    <a:pt x="51341" y="22989"/>
                    <a:pt x="51341" y="23029"/>
                  </a:cubicBezTo>
                  <a:lnTo>
                    <a:pt x="51341" y="23029"/>
                  </a:lnTo>
                  <a:cubicBezTo>
                    <a:pt x="51382" y="23029"/>
                    <a:pt x="51382" y="23070"/>
                    <a:pt x="51423" y="23070"/>
                  </a:cubicBezTo>
                  <a:cubicBezTo>
                    <a:pt x="51382" y="23029"/>
                    <a:pt x="51382" y="23029"/>
                    <a:pt x="51382" y="22989"/>
                  </a:cubicBezTo>
                  <a:lnTo>
                    <a:pt x="51423" y="22989"/>
                  </a:lnTo>
                  <a:cubicBezTo>
                    <a:pt x="51474" y="23029"/>
                    <a:pt x="51474" y="23070"/>
                    <a:pt x="51474" y="23111"/>
                  </a:cubicBezTo>
                  <a:cubicBezTo>
                    <a:pt x="51555" y="23152"/>
                    <a:pt x="51596" y="23193"/>
                    <a:pt x="51678" y="23193"/>
                  </a:cubicBezTo>
                  <a:cubicBezTo>
                    <a:pt x="51729" y="23193"/>
                    <a:pt x="51729" y="23152"/>
                    <a:pt x="51811" y="23111"/>
                  </a:cubicBezTo>
                  <a:lnTo>
                    <a:pt x="51852" y="23152"/>
                  </a:lnTo>
                  <a:cubicBezTo>
                    <a:pt x="51852" y="23193"/>
                    <a:pt x="51811" y="23244"/>
                    <a:pt x="51811" y="23285"/>
                  </a:cubicBezTo>
                  <a:close/>
                  <a:moveTo>
                    <a:pt x="51045" y="23796"/>
                  </a:moveTo>
                  <a:lnTo>
                    <a:pt x="51126" y="23704"/>
                  </a:lnTo>
                  <a:lnTo>
                    <a:pt x="51167" y="23755"/>
                  </a:lnTo>
                  <a:lnTo>
                    <a:pt x="51167" y="23796"/>
                  </a:lnTo>
                  <a:lnTo>
                    <a:pt x="51167" y="23796"/>
                  </a:lnTo>
                  <a:cubicBezTo>
                    <a:pt x="51167" y="23837"/>
                    <a:pt x="51218" y="23837"/>
                    <a:pt x="51218" y="23877"/>
                  </a:cubicBezTo>
                  <a:cubicBezTo>
                    <a:pt x="51126" y="23918"/>
                    <a:pt x="51126" y="24010"/>
                    <a:pt x="51045" y="24051"/>
                  </a:cubicBezTo>
                  <a:cubicBezTo>
                    <a:pt x="51004" y="24051"/>
                    <a:pt x="50963" y="24092"/>
                    <a:pt x="50912" y="24133"/>
                  </a:cubicBezTo>
                  <a:cubicBezTo>
                    <a:pt x="50963" y="24174"/>
                    <a:pt x="51004" y="24174"/>
                    <a:pt x="51004" y="24174"/>
                  </a:cubicBezTo>
                  <a:lnTo>
                    <a:pt x="51004" y="24174"/>
                  </a:lnTo>
                  <a:cubicBezTo>
                    <a:pt x="51004" y="24174"/>
                    <a:pt x="51004" y="24215"/>
                    <a:pt x="50963" y="24215"/>
                  </a:cubicBezTo>
                  <a:lnTo>
                    <a:pt x="50912" y="24174"/>
                  </a:lnTo>
                  <a:cubicBezTo>
                    <a:pt x="50871" y="24215"/>
                    <a:pt x="50830" y="24266"/>
                    <a:pt x="50789" y="24266"/>
                  </a:cubicBezTo>
                  <a:lnTo>
                    <a:pt x="50707" y="24266"/>
                  </a:lnTo>
                  <a:lnTo>
                    <a:pt x="50748" y="24307"/>
                  </a:lnTo>
                  <a:lnTo>
                    <a:pt x="50748" y="24388"/>
                  </a:lnTo>
                  <a:lnTo>
                    <a:pt x="50656" y="24388"/>
                  </a:lnTo>
                  <a:lnTo>
                    <a:pt x="50656" y="24388"/>
                  </a:lnTo>
                  <a:cubicBezTo>
                    <a:pt x="50707" y="24388"/>
                    <a:pt x="50707" y="24388"/>
                    <a:pt x="50748" y="24429"/>
                  </a:cubicBezTo>
                  <a:cubicBezTo>
                    <a:pt x="50707" y="24470"/>
                    <a:pt x="50707" y="24521"/>
                    <a:pt x="50656" y="24562"/>
                  </a:cubicBezTo>
                  <a:cubicBezTo>
                    <a:pt x="50656" y="24603"/>
                    <a:pt x="50534" y="24685"/>
                    <a:pt x="50493" y="24725"/>
                  </a:cubicBezTo>
                  <a:cubicBezTo>
                    <a:pt x="50360" y="24725"/>
                    <a:pt x="50319" y="24685"/>
                    <a:pt x="50237" y="24644"/>
                  </a:cubicBezTo>
                  <a:lnTo>
                    <a:pt x="50197" y="24644"/>
                  </a:lnTo>
                  <a:lnTo>
                    <a:pt x="50145" y="24644"/>
                  </a:lnTo>
                  <a:cubicBezTo>
                    <a:pt x="50145" y="24644"/>
                    <a:pt x="50064" y="24644"/>
                    <a:pt x="50064" y="24603"/>
                  </a:cubicBezTo>
                  <a:lnTo>
                    <a:pt x="50064" y="24603"/>
                  </a:lnTo>
                  <a:lnTo>
                    <a:pt x="50064" y="24603"/>
                  </a:lnTo>
                  <a:lnTo>
                    <a:pt x="50064" y="24562"/>
                  </a:lnTo>
                  <a:lnTo>
                    <a:pt x="50105" y="24562"/>
                  </a:lnTo>
                  <a:lnTo>
                    <a:pt x="50105" y="24562"/>
                  </a:lnTo>
                  <a:lnTo>
                    <a:pt x="50064" y="24521"/>
                  </a:lnTo>
                  <a:lnTo>
                    <a:pt x="50064" y="24521"/>
                  </a:lnTo>
                  <a:lnTo>
                    <a:pt x="50105" y="24562"/>
                  </a:lnTo>
                  <a:lnTo>
                    <a:pt x="50105" y="24521"/>
                  </a:lnTo>
                  <a:lnTo>
                    <a:pt x="50105" y="24470"/>
                  </a:lnTo>
                  <a:cubicBezTo>
                    <a:pt x="50145" y="24470"/>
                    <a:pt x="50145" y="24521"/>
                    <a:pt x="50197" y="24470"/>
                  </a:cubicBezTo>
                  <a:cubicBezTo>
                    <a:pt x="50145" y="24470"/>
                    <a:pt x="50145" y="24470"/>
                    <a:pt x="50145" y="24429"/>
                  </a:cubicBezTo>
                  <a:lnTo>
                    <a:pt x="50145" y="24429"/>
                  </a:lnTo>
                  <a:cubicBezTo>
                    <a:pt x="50197" y="24388"/>
                    <a:pt x="50237" y="24347"/>
                    <a:pt x="50278" y="24347"/>
                  </a:cubicBezTo>
                  <a:lnTo>
                    <a:pt x="50278" y="24307"/>
                  </a:lnTo>
                  <a:cubicBezTo>
                    <a:pt x="50319" y="24266"/>
                    <a:pt x="50360" y="24266"/>
                    <a:pt x="50452" y="24215"/>
                  </a:cubicBezTo>
                  <a:cubicBezTo>
                    <a:pt x="50493" y="24215"/>
                    <a:pt x="50534" y="24174"/>
                    <a:pt x="50575" y="24133"/>
                  </a:cubicBezTo>
                  <a:lnTo>
                    <a:pt x="50575" y="24092"/>
                  </a:lnTo>
                  <a:cubicBezTo>
                    <a:pt x="50615" y="24092"/>
                    <a:pt x="50656" y="24051"/>
                    <a:pt x="50656" y="24051"/>
                  </a:cubicBezTo>
                  <a:cubicBezTo>
                    <a:pt x="50707" y="24051"/>
                    <a:pt x="50789" y="23959"/>
                    <a:pt x="50789" y="23959"/>
                  </a:cubicBezTo>
                  <a:lnTo>
                    <a:pt x="50789" y="23877"/>
                  </a:lnTo>
                  <a:cubicBezTo>
                    <a:pt x="50830" y="23877"/>
                    <a:pt x="50871" y="23837"/>
                    <a:pt x="50871" y="23796"/>
                  </a:cubicBezTo>
                  <a:cubicBezTo>
                    <a:pt x="50912" y="23796"/>
                    <a:pt x="50871" y="23755"/>
                    <a:pt x="50912" y="23704"/>
                  </a:cubicBezTo>
                  <a:lnTo>
                    <a:pt x="50912" y="23622"/>
                  </a:lnTo>
                  <a:cubicBezTo>
                    <a:pt x="51004" y="23663"/>
                    <a:pt x="51004" y="23704"/>
                    <a:pt x="51045" y="23796"/>
                  </a:cubicBezTo>
                  <a:close/>
                  <a:moveTo>
                    <a:pt x="25502" y="7060"/>
                  </a:moveTo>
                  <a:lnTo>
                    <a:pt x="25502" y="7060"/>
                  </a:lnTo>
                  <a:lnTo>
                    <a:pt x="25461" y="7101"/>
                  </a:lnTo>
                  <a:lnTo>
                    <a:pt x="25420" y="7060"/>
                  </a:lnTo>
                  <a:lnTo>
                    <a:pt x="25328" y="7060"/>
                  </a:lnTo>
                  <a:cubicBezTo>
                    <a:pt x="25287" y="6978"/>
                    <a:pt x="25328" y="6978"/>
                    <a:pt x="25369" y="6938"/>
                  </a:cubicBezTo>
                  <a:lnTo>
                    <a:pt x="25369" y="6938"/>
                  </a:lnTo>
                  <a:cubicBezTo>
                    <a:pt x="25420" y="6978"/>
                    <a:pt x="25420" y="6978"/>
                    <a:pt x="25461" y="6978"/>
                  </a:cubicBezTo>
                  <a:lnTo>
                    <a:pt x="25461" y="6897"/>
                  </a:lnTo>
                  <a:lnTo>
                    <a:pt x="25502" y="6897"/>
                  </a:lnTo>
                  <a:cubicBezTo>
                    <a:pt x="25543" y="6978"/>
                    <a:pt x="25502" y="7019"/>
                    <a:pt x="25461" y="7019"/>
                  </a:cubicBezTo>
                  <a:lnTo>
                    <a:pt x="25461" y="7019"/>
                  </a:lnTo>
                  <a:lnTo>
                    <a:pt x="25502" y="7060"/>
                  </a:lnTo>
                  <a:close/>
                  <a:moveTo>
                    <a:pt x="25206" y="6682"/>
                  </a:moveTo>
                  <a:lnTo>
                    <a:pt x="25073" y="6682"/>
                  </a:lnTo>
                  <a:lnTo>
                    <a:pt x="24991" y="6682"/>
                  </a:lnTo>
                  <a:cubicBezTo>
                    <a:pt x="24991" y="6723"/>
                    <a:pt x="24950" y="6764"/>
                    <a:pt x="24909" y="6764"/>
                  </a:cubicBezTo>
                  <a:lnTo>
                    <a:pt x="24858" y="6723"/>
                  </a:lnTo>
                  <a:cubicBezTo>
                    <a:pt x="24909" y="6723"/>
                    <a:pt x="24909" y="6682"/>
                    <a:pt x="24950" y="6682"/>
                  </a:cubicBezTo>
                  <a:cubicBezTo>
                    <a:pt x="24991" y="6682"/>
                    <a:pt x="25032" y="6641"/>
                    <a:pt x="25032" y="6641"/>
                  </a:cubicBezTo>
                  <a:cubicBezTo>
                    <a:pt x="25073" y="6641"/>
                    <a:pt x="25114" y="6590"/>
                    <a:pt x="25114" y="6549"/>
                  </a:cubicBezTo>
                  <a:lnTo>
                    <a:pt x="25206" y="6549"/>
                  </a:lnTo>
                  <a:lnTo>
                    <a:pt x="25206" y="6509"/>
                  </a:lnTo>
                  <a:lnTo>
                    <a:pt x="25247" y="6549"/>
                  </a:lnTo>
                  <a:cubicBezTo>
                    <a:pt x="25206" y="6590"/>
                    <a:pt x="25206" y="6590"/>
                    <a:pt x="25247" y="6641"/>
                  </a:cubicBezTo>
                  <a:cubicBezTo>
                    <a:pt x="25206" y="6641"/>
                    <a:pt x="25206" y="6682"/>
                    <a:pt x="25206" y="6682"/>
                  </a:cubicBezTo>
                  <a:close/>
                  <a:moveTo>
                    <a:pt x="50197" y="4935"/>
                  </a:moveTo>
                  <a:lnTo>
                    <a:pt x="50145" y="4976"/>
                  </a:lnTo>
                  <a:lnTo>
                    <a:pt x="49941" y="4976"/>
                  </a:lnTo>
                  <a:cubicBezTo>
                    <a:pt x="49941" y="4935"/>
                    <a:pt x="49941" y="4935"/>
                    <a:pt x="49890" y="4894"/>
                  </a:cubicBezTo>
                  <a:lnTo>
                    <a:pt x="49890" y="4894"/>
                  </a:lnTo>
                  <a:lnTo>
                    <a:pt x="49890" y="4894"/>
                  </a:lnTo>
                  <a:cubicBezTo>
                    <a:pt x="49849" y="4894"/>
                    <a:pt x="49808" y="4935"/>
                    <a:pt x="49767" y="4935"/>
                  </a:cubicBezTo>
                  <a:cubicBezTo>
                    <a:pt x="49767" y="4894"/>
                    <a:pt x="49727" y="4894"/>
                    <a:pt x="49727" y="4894"/>
                  </a:cubicBezTo>
                  <a:lnTo>
                    <a:pt x="49727" y="4935"/>
                  </a:lnTo>
                  <a:lnTo>
                    <a:pt x="49727" y="4976"/>
                  </a:lnTo>
                  <a:cubicBezTo>
                    <a:pt x="49727" y="4976"/>
                    <a:pt x="49767" y="4976"/>
                    <a:pt x="49808" y="5017"/>
                  </a:cubicBezTo>
                  <a:lnTo>
                    <a:pt x="49849" y="4976"/>
                  </a:lnTo>
                  <a:lnTo>
                    <a:pt x="49890" y="4976"/>
                  </a:lnTo>
                  <a:cubicBezTo>
                    <a:pt x="49890" y="5058"/>
                    <a:pt x="49890" y="5058"/>
                    <a:pt x="49941" y="5058"/>
                  </a:cubicBezTo>
                  <a:lnTo>
                    <a:pt x="50023" y="5058"/>
                  </a:lnTo>
                  <a:lnTo>
                    <a:pt x="49982" y="5109"/>
                  </a:lnTo>
                  <a:lnTo>
                    <a:pt x="50023" y="5058"/>
                  </a:lnTo>
                  <a:cubicBezTo>
                    <a:pt x="50064" y="5109"/>
                    <a:pt x="50064" y="5150"/>
                    <a:pt x="50064" y="5191"/>
                  </a:cubicBezTo>
                  <a:lnTo>
                    <a:pt x="50023" y="5231"/>
                  </a:lnTo>
                  <a:cubicBezTo>
                    <a:pt x="50105" y="5231"/>
                    <a:pt x="50105" y="5272"/>
                    <a:pt x="50145" y="5313"/>
                  </a:cubicBezTo>
                  <a:lnTo>
                    <a:pt x="50145" y="5405"/>
                  </a:lnTo>
                  <a:cubicBezTo>
                    <a:pt x="50197" y="5405"/>
                    <a:pt x="50197" y="5405"/>
                    <a:pt x="50197" y="5364"/>
                  </a:cubicBezTo>
                  <a:cubicBezTo>
                    <a:pt x="50197" y="5528"/>
                    <a:pt x="50105" y="5487"/>
                    <a:pt x="49982" y="5487"/>
                  </a:cubicBezTo>
                  <a:cubicBezTo>
                    <a:pt x="49941" y="5446"/>
                    <a:pt x="49890" y="5487"/>
                    <a:pt x="49890" y="5446"/>
                  </a:cubicBezTo>
                  <a:lnTo>
                    <a:pt x="49890" y="5405"/>
                  </a:lnTo>
                  <a:lnTo>
                    <a:pt x="49849" y="5405"/>
                  </a:lnTo>
                  <a:cubicBezTo>
                    <a:pt x="49808" y="5446"/>
                    <a:pt x="49808" y="5446"/>
                    <a:pt x="49808" y="5487"/>
                  </a:cubicBezTo>
                  <a:cubicBezTo>
                    <a:pt x="49727" y="5528"/>
                    <a:pt x="49686" y="5528"/>
                    <a:pt x="49594" y="5569"/>
                  </a:cubicBezTo>
                  <a:lnTo>
                    <a:pt x="49512" y="5569"/>
                  </a:lnTo>
                  <a:cubicBezTo>
                    <a:pt x="49471" y="5620"/>
                    <a:pt x="49471" y="5660"/>
                    <a:pt x="49430" y="5660"/>
                  </a:cubicBezTo>
                  <a:lnTo>
                    <a:pt x="49379" y="5660"/>
                  </a:lnTo>
                  <a:lnTo>
                    <a:pt x="49338" y="5660"/>
                  </a:lnTo>
                  <a:cubicBezTo>
                    <a:pt x="49297" y="5701"/>
                    <a:pt x="49297" y="5701"/>
                    <a:pt x="49257" y="5742"/>
                  </a:cubicBezTo>
                  <a:lnTo>
                    <a:pt x="49216" y="5742"/>
                  </a:lnTo>
                  <a:cubicBezTo>
                    <a:pt x="49175" y="5742"/>
                    <a:pt x="49175" y="5824"/>
                    <a:pt x="49124" y="5824"/>
                  </a:cubicBezTo>
                  <a:cubicBezTo>
                    <a:pt x="49083" y="5824"/>
                    <a:pt x="49042" y="5875"/>
                    <a:pt x="49001" y="5875"/>
                  </a:cubicBezTo>
                  <a:lnTo>
                    <a:pt x="49001" y="5916"/>
                  </a:lnTo>
                  <a:cubicBezTo>
                    <a:pt x="48960" y="5957"/>
                    <a:pt x="48919" y="5916"/>
                    <a:pt x="48868" y="5957"/>
                  </a:cubicBezTo>
                  <a:lnTo>
                    <a:pt x="48868" y="6039"/>
                  </a:lnTo>
                  <a:lnTo>
                    <a:pt x="48827" y="6039"/>
                  </a:lnTo>
                  <a:lnTo>
                    <a:pt x="48827" y="6039"/>
                  </a:lnTo>
                  <a:cubicBezTo>
                    <a:pt x="48746" y="5998"/>
                    <a:pt x="48746" y="5957"/>
                    <a:pt x="48705" y="5916"/>
                  </a:cubicBezTo>
                  <a:cubicBezTo>
                    <a:pt x="48664" y="5916"/>
                    <a:pt x="48449" y="5957"/>
                    <a:pt x="48409" y="5957"/>
                  </a:cubicBezTo>
                  <a:cubicBezTo>
                    <a:pt x="48357" y="5998"/>
                    <a:pt x="48317" y="6039"/>
                    <a:pt x="48235" y="6079"/>
                  </a:cubicBezTo>
                  <a:lnTo>
                    <a:pt x="48235" y="6079"/>
                  </a:lnTo>
                  <a:cubicBezTo>
                    <a:pt x="48235" y="6039"/>
                    <a:pt x="48276" y="5998"/>
                    <a:pt x="48276" y="5957"/>
                  </a:cubicBezTo>
                  <a:lnTo>
                    <a:pt x="48276" y="5957"/>
                  </a:lnTo>
                  <a:lnTo>
                    <a:pt x="48194" y="5957"/>
                  </a:lnTo>
                  <a:cubicBezTo>
                    <a:pt x="48194" y="5998"/>
                    <a:pt x="48153" y="5998"/>
                    <a:pt x="48061" y="6039"/>
                  </a:cubicBezTo>
                  <a:lnTo>
                    <a:pt x="48061" y="6079"/>
                  </a:lnTo>
                  <a:lnTo>
                    <a:pt x="48020" y="6079"/>
                  </a:lnTo>
                  <a:cubicBezTo>
                    <a:pt x="48020" y="6039"/>
                    <a:pt x="47979" y="6039"/>
                    <a:pt x="47979" y="5998"/>
                  </a:cubicBezTo>
                  <a:cubicBezTo>
                    <a:pt x="47939" y="6039"/>
                    <a:pt x="47939" y="6039"/>
                    <a:pt x="47898" y="6039"/>
                  </a:cubicBezTo>
                  <a:lnTo>
                    <a:pt x="47898" y="6039"/>
                  </a:lnTo>
                  <a:cubicBezTo>
                    <a:pt x="47847" y="6039"/>
                    <a:pt x="47847" y="6079"/>
                    <a:pt x="47806" y="6130"/>
                  </a:cubicBezTo>
                  <a:cubicBezTo>
                    <a:pt x="47806" y="6171"/>
                    <a:pt x="47847" y="6171"/>
                    <a:pt x="47806" y="6171"/>
                  </a:cubicBezTo>
                  <a:cubicBezTo>
                    <a:pt x="47806" y="6212"/>
                    <a:pt x="47765" y="6212"/>
                    <a:pt x="47765" y="6253"/>
                  </a:cubicBezTo>
                  <a:lnTo>
                    <a:pt x="47765" y="6253"/>
                  </a:lnTo>
                  <a:cubicBezTo>
                    <a:pt x="47724" y="6335"/>
                    <a:pt x="47642" y="6335"/>
                    <a:pt x="47642" y="6468"/>
                  </a:cubicBezTo>
                  <a:cubicBezTo>
                    <a:pt x="47683" y="6509"/>
                    <a:pt x="47724" y="6509"/>
                    <a:pt x="47806" y="6549"/>
                  </a:cubicBezTo>
                  <a:lnTo>
                    <a:pt x="47806" y="6549"/>
                  </a:lnTo>
                  <a:cubicBezTo>
                    <a:pt x="47806" y="6590"/>
                    <a:pt x="47724" y="6590"/>
                    <a:pt x="47724" y="6682"/>
                  </a:cubicBezTo>
                  <a:cubicBezTo>
                    <a:pt x="47724" y="6682"/>
                    <a:pt x="47765" y="6723"/>
                    <a:pt x="47765" y="6764"/>
                  </a:cubicBezTo>
                  <a:lnTo>
                    <a:pt x="47806" y="6764"/>
                  </a:lnTo>
                  <a:cubicBezTo>
                    <a:pt x="47806" y="6764"/>
                    <a:pt x="47847" y="6805"/>
                    <a:pt x="47806" y="6846"/>
                  </a:cubicBezTo>
                  <a:cubicBezTo>
                    <a:pt x="47806" y="6897"/>
                    <a:pt x="47765" y="6897"/>
                    <a:pt x="47765" y="6897"/>
                  </a:cubicBezTo>
                  <a:lnTo>
                    <a:pt x="47724" y="6897"/>
                  </a:lnTo>
                  <a:cubicBezTo>
                    <a:pt x="47724" y="6846"/>
                    <a:pt x="47724" y="6846"/>
                    <a:pt x="47765" y="6805"/>
                  </a:cubicBezTo>
                  <a:lnTo>
                    <a:pt x="47765" y="6805"/>
                  </a:lnTo>
                  <a:lnTo>
                    <a:pt x="47724" y="6805"/>
                  </a:lnTo>
                  <a:cubicBezTo>
                    <a:pt x="47683" y="6846"/>
                    <a:pt x="47550" y="6978"/>
                    <a:pt x="47591" y="7101"/>
                  </a:cubicBezTo>
                  <a:cubicBezTo>
                    <a:pt x="47591" y="7101"/>
                    <a:pt x="47642" y="7101"/>
                    <a:pt x="47642" y="7152"/>
                  </a:cubicBezTo>
                  <a:cubicBezTo>
                    <a:pt x="47591" y="7234"/>
                    <a:pt x="47591" y="7193"/>
                    <a:pt x="47550" y="7193"/>
                  </a:cubicBezTo>
                  <a:lnTo>
                    <a:pt x="47469" y="7193"/>
                  </a:lnTo>
                  <a:cubicBezTo>
                    <a:pt x="47387" y="7234"/>
                    <a:pt x="47295" y="7316"/>
                    <a:pt x="47295" y="7357"/>
                  </a:cubicBezTo>
                  <a:lnTo>
                    <a:pt x="47336" y="7408"/>
                  </a:lnTo>
                  <a:lnTo>
                    <a:pt x="47336" y="7448"/>
                  </a:lnTo>
                  <a:cubicBezTo>
                    <a:pt x="47254" y="7489"/>
                    <a:pt x="47213" y="7489"/>
                    <a:pt x="47131" y="7530"/>
                  </a:cubicBezTo>
                  <a:lnTo>
                    <a:pt x="47131" y="7663"/>
                  </a:lnTo>
                  <a:cubicBezTo>
                    <a:pt x="47080" y="7704"/>
                    <a:pt x="46917" y="7867"/>
                    <a:pt x="46876" y="7918"/>
                  </a:cubicBezTo>
                  <a:cubicBezTo>
                    <a:pt x="46825" y="7827"/>
                    <a:pt x="46825" y="7786"/>
                    <a:pt x="46825" y="7704"/>
                  </a:cubicBezTo>
                  <a:lnTo>
                    <a:pt x="46825" y="7612"/>
                  </a:lnTo>
                  <a:cubicBezTo>
                    <a:pt x="46784" y="7612"/>
                    <a:pt x="46784" y="7571"/>
                    <a:pt x="46743" y="7530"/>
                  </a:cubicBezTo>
                  <a:cubicBezTo>
                    <a:pt x="46743" y="7448"/>
                    <a:pt x="46743" y="7357"/>
                    <a:pt x="46702" y="7275"/>
                  </a:cubicBezTo>
                  <a:cubicBezTo>
                    <a:pt x="46702" y="7152"/>
                    <a:pt x="46661" y="7060"/>
                    <a:pt x="46702" y="6938"/>
                  </a:cubicBezTo>
                  <a:lnTo>
                    <a:pt x="46702" y="6805"/>
                  </a:lnTo>
                  <a:cubicBezTo>
                    <a:pt x="46743" y="6764"/>
                    <a:pt x="46825" y="6723"/>
                    <a:pt x="46825" y="6682"/>
                  </a:cubicBezTo>
                  <a:lnTo>
                    <a:pt x="46917" y="6590"/>
                  </a:lnTo>
                  <a:cubicBezTo>
                    <a:pt x="46876" y="6590"/>
                    <a:pt x="46876" y="6549"/>
                    <a:pt x="46876" y="6549"/>
                  </a:cubicBezTo>
                  <a:cubicBezTo>
                    <a:pt x="47039" y="6509"/>
                    <a:pt x="47172" y="6427"/>
                    <a:pt x="47254" y="6335"/>
                  </a:cubicBezTo>
                  <a:cubicBezTo>
                    <a:pt x="47295" y="6294"/>
                    <a:pt x="47295" y="6253"/>
                    <a:pt x="47295" y="6253"/>
                  </a:cubicBezTo>
                  <a:cubicBezTo>
                    <a:pt x="47387" y="6171"/>
                    <a:pt x="47509" y="6079"/>
                    <a:pt x="47591" y="6039"/>
                  </a:cubicBezTo>
                  <a:cubicBezTo>
                    <a:pt x="47591" y="5998"/>
                    <a:pt x="47591" y="5998"/>
                    <a:pt x="47642" y="5957"/>
                  </a:cubicBezTo>
                  <a:cubicBezTo>
                    <a:pt x="47683" y="5916"/>
                    <a:pt x="47765" y="5916"/>
                    <a:pt x="47847" y="5875"/>
                  </a:cubicBezTo>
                  <a:lnTo>
                    <a:pt x="47847" y="5875"/>
                  </a:lnTo>
                  <a:lnTo>
                    <a:pt x="47939" y="5742"/>
                  </a:lnTo>
                  <a:lnTo>
                    <a:pt x="47898" y="5742"/>
                  </a:lnTo>
                  <a:cubicBezTo>
                    <a:pt x="47898" y="5701"/>
                    <a:pt x="47939" y="5660"/>
                    <a:pt x="47939" y="5620"/>
                  </a:cubicBezTo>
                  <a:lnTo>
                    <a:pt x="47939" y="5528"/>
                  </a:lnTo>
                  <a:cubicBezTo>
                    <a:pt x="47979" y="5528"/>
                    <a:pt x="48061" y="5487"/>
                    <a:pt x="48153" y="5487"/>
                  </a:cubicBezTo>
                  <a:lnTo>
                    <a:pt x="48102" y="5487"/>
                  </a:lnTo>
                  <a:cubicBezTo>
                    <a:pt x="48061" y="5446"/>
                    <a:pt x="48020" y="5446"/>
                    <a:pt x="47979" y="5446"/>
                  </a:cubicBezTo>
                  <a:cubicBezTo>
                    <a:pt x="47898" y="5446"/>
                    <a:pt x="47847" y="5487"/>
                    <a:pt x="47806" y="5487"/>
                  </a:cubicBezTo>
                  <a:cubicBezTo>
                    <a:pt x="47806" y="5569"/>
                    <a:pt x="47765" y="5569"/>
                    <a:pt x="47765" y="5660"/>
                  </a:cubicBezTo>
                  <a:lnTo>
                    <a:pt x="47765" y="5660"/>
                  </a:lnTo>
                  <a:cubicBezTo>
                    <a:pt x="47724" y="5660"/>
                    <a:pt x="47724" y="5660"/>
                    <a:pt x="47683" y="5701"/>
                  </a:cubicBezTo>
                  <a:cubicBezTo>
                    <a:pt x="47591" y="5742"/>
                    <a:pt x="47469" y="5916"/>
                    <a:pt x="47336" y="5875"/>
                  </a:cubicBezTo>
                  <a:cubicBezTo>
                    <a:pt x="47387" y="5875"/>
                    <a:pt x="47387" y="5824"/>
                    <a:pt x="47387" y="5783"/>
                  </a:cubicBezTo>
                  <a:lnTo>
                    <a:pt x="47336" y="5783"/>
                  </a:lnTo>
                  <a:lnTo>
                    <a:pt x="47295" y="5783"/>
                  </a:lnTo>
                  <a:cubicBezTo>
                    <a:pt x="47336" y="5742"/>
                    <a:pt x="47387" y="5660"/>
                    <a:pt x="47387" y="5620"/>
                  </a:cubicBezTo>
                  <a:cubicBezTo>
                    <a:pt x="47295" y="5620"/>
                    <a:pt x="47295" y="5660"/>
                    <a:pt x="47254" y="5660"/>
                  </a:cubicBezTo>
                  <a:cubicBezTo>
                    <a:pt x="47213" y="5569"/>
                    <a:pt x="46876" y="5660"/>
                    <a:pt x="46825" y="5701"/>
                  </a:cubicBezTo>
                  <a:lnTo>
                    <a:pt x="46825" y="5783"/>
                  </a:lnTo>
                  <a:cubicBezTo>
                    <a:pt x="46784" y="5783"/>
                    <a:pt x="46743" y="5824"/>
                    <a:pt x="46702" y="5824"/>
                  </a:cubicBezTo>
                  <a:lnTo>
                    <a:pt x="46702" y="5916"/>
                  </a:lnTo>
                  <a:cubicBezTo>
                    <a:pt x="46661" y="5916"/>
                    <a:pt x="46406" y="6039"/>
                    <a:pt x="46447" y="6171"/>
                  </a:cubicBezTo>
                  <a:lnTo>
                    <a:pt x="46569" y="6171"/>
                  </a:lnTo>
                  <a:lnTo>
                    <a:pt x="46621" y="6212"/>
                  </a:lnTo>
                  <a:lnTo>
                    <a:pt x="46569" y="6212"/>
                  </a:lnTo>
                  <a:cubicBezTo>
                    <a:pt x="46569" y="6212"/>
                    <a:pt x="46488" y="6253"/>
                    <a:pt x="46447" y="6253"/>
                  </a:cubicBezTo>
                  <a:lnTo>
                    <a:pt x="46406" y="6253"/>
                  </a:lnTo>
                  <a:cubicBezTo>
                    <a:pt x="46365" y="6253"/>
                    <a:pt x="46314" y="6212"/>
                    <a:pt x="46314" y="6253"/>
                  </a:cubicBezTo>
                  <a:cubicBezTo>
                    <a:pt x="46273" y="6253"/>
                    <a:pt x="46273" y="6253"/>
                    <a:pt x="46232" y="6294"/>
                  </a:cubicBezTo>
                  <a:lnTo>
                    <a:pt x="46232" y="6294"/>
                  </a:lnTo>
                  <a:lnTo>
                    <a:pt x="46191" y="6253"/>
                  </a:lnTo>
                  <a:cubicBezTo>
                    <a:pt x="46151" y="6253"/>
                    <a:pt x="46059" y="6335"/>
                    <a:pt x="46018" y="6294"/>
                  </a:cubicBezTo>
                  <a:cubicBezTo>
                    <a:pt x="46018" y="6253"/>
                    <a:pt x="46110" y="6253"/>
                    <a:pt x="46151" y="6212"/>
                  </a:cubicBezTo>
                  <a:lnTo>
                    <a:pt x="46151" y="6212"/>
                  </a:lnTo>
                  <a:cubicBezTo>
                    <a:pt x="46110" y="6171"/>
                    <a:pt x="46059" y="6130"/>
                    <a:pt x="45977" y="6130"/>
                  </a:cubicBezTo>
                  <a:cubicBezTo>
                    <a:pt x="45936" y="6171"/>
                    <a:pt x="45936" y="6171"/>
                    <a:pt x="45895" y="6171"/>
                  </a:cubicBezTo>
                  <a:cubicBezTo>
                    <a:pt x="45895" y="6130"/>
                    <a:pt x="45854" y="6130"/>
                    <a:pt x="45854" y="6130"/>
                  </a:cubicBezTo>
                  <a:lnTo>
                    <a:pt x="45681" y="6130"/>
                  </a:lnTo>
                  <a:lnTo>
                    <a:pt x="45681" y="6171"/>
                  </a:lnTo>
                  <a:lnTo>
                    <a:pt x="45640" y="6212"/>
                  </a:lnTo>
                  <a:cubicBezTo>
                    <a:pt x="45640" y="6212"/>
                    <a:pt x="45599" y="6212"/>
                    <a:pt x="45548" y="6171"/>
                  </a:cubicBezTo>
                  <a:cubicBezTo>
                    <a:pt x="45507" y="6171"/>
                    <a:pt x="45507" y="6212"/>
                    <a:pt x="45466" y="6212"/>
                  </a:cubicBezTo>
                  <a:cubicBezTo>
                    <a:pt x="45425" y="6212"/>
                    <a:pt x="45384" y="6212"/>
                    <a:pt x="45384" y="6171"/>
                  </a:cubicBezTo>
                  <a:lnTo>
                    <a:pt x="45292" y="6171"/>
                  </a:lnTo>
                  <a:cubicBezTo>
                    <a:pt x="45292" y="6212"/>
                    <a:pt x="45292" y="6212"/>
                    <a:pt x="45251" y="6253"/>
                  </a:cubicBezTo>
                  <a:cubicBezTo>
                    <a:pt x="45211" y="6253"/>
                    <a:pt x="45211" y="6212"/>
                    <a:pt x="45170" y="6171"/>
                  </a:cubicBezTo>
                  <a:lnTo>
                    <a:pt x="45088" y="6171"/>
                  </a:lnTo>
                  <a:cubicBezTo>
                    <a:pt x="44955" y="6171"/>
                    <a:pt x="44833" y="6171"/>
                    <a:pt x="44781" y="6212"/>
                  </a:cubicBezTo>
                  <a:cubicBezTo>
                    <a:pt x="44700" y="6212"/>
                    <a:pt x="44659" y="6253"/>
                    <a:pt x="44618" y="6294"/>
                  </a:cubicBezTo>
                  <a:lnTo>
                    <a:pt x="44577" y="6335"/>
                  </a:lnTo>
                  <a:cubicBezTo>
                    <a:pt x="44577" y="6386"/>
                    <a:pt x="44485" y="6386"/>
                    <a:pt x="44485" y="6427"/>
                  </a:cubicBezTo>
                  <a:cubicBezTo>
                    <a:pt x="44444" y="6468"/>
                    <a:pt x="44403" y="6509"/>
                    <a:pt x="44403" y="6549"/>
                  </a:cubicBezTo>
                  <a:cubicBezTo>
                    <a:pt x="44322" y="6549"/>
                    <a:pt x="44271" y="6590"/>
                    <a:pt x="44230" y="6641"/>
                  </a:cubicBezTo>
                  <a:cubicBezTo>
                    <a:pt x="44148" y="6723"/>
                    <a:pt x="44066" y="6805"/>
                    <a:pt x="43974" y="6897"/>
                  </a:cubicBezTo>
                  <a:cubicBezTo>
                    <a:pt x="43933" y="6897"/>
                    <a:pt x="43893" y="6938"/>
                    <a:pt x="43893" y="6978"/>
                  </a:cubicBezTo>
                  <a:cubicBezTo>
                    <a:pt x="43811" y="7019"/>
                    <a:pt x="43637" y="7060"/>
                    <a:pt x="43637" y="7193"/>
                  </a:cubicBezTo>
                  <a:lnTo>
                    <a:pt x="43678" y="7193"/>
                  </a:lnTo>
                  <a:lnTo>
                    <a:pt x="43760" y="7193"/>
                  </a:lnTo>
                  <a:lnTo>
                    <a:pt x="43893" y="7193"/>
                  </a:lnTo>
                  <a:cubicBezTo>
                    <a:pt x="43852" y="7234"/>
                    <a:pt x="43852" y="7275"/>
                    <a:pt x="43852" y="7357"/>
                  </a:cubicBezTo>
                  <a:lnTo>
                    <a:pt x="43852" y="7357"/>
                  </a:lnTo>
                  <a:lnTo>
                    <a:pt x="43933" y="7357"/>
                  </a:lnTo>
                  <a:cubicBezTo>
                    <a:pt x="43933" y="7316"/>
                    <a:pt x="43974" y="7316"/>
                    <a:pt x="44015" y="7316"/>
                  </a:cubicBezTo>
                  <a:lnTo>
                    <a:pt x="44015" y="7316"/>
                  </a:lnTo>
                  <a:lnTo>
                    <a:pt x="43974" y="7357"/>
                  </a:lnTo>
                  <a:lnTo>
                    <a:pt x="43974" y="7408"/>
                  </a:lnTo>
                  <a:cubicBezTo>
                    <a:pt x="44066" y="7408"/>
                    <a:pt x="44148" y="7408"/>
                    <a:pt x="44148" y="7316"/>
                  </a:cubicBezTo>
                  <a:lnTo>
                    <a:pt x="44148" y="7275"/>
                  </a:lnTo>
                  <a:cubicBezTo>
                    <a:pt x="44230" y="7275"/>
                    <a:pt x="44322" y="7275"/>
                    <a:pt x="44363" y="7316"/>
                  </a:cubicBezTo>
                  <a:cubicBezTo>
                    <a:pt x="44444" y="7316"/>
                    <a:pt x="44485" y="7448"/>
                    <a:pt x="44577" y="7489"/>
                  </a:cubicBezTo>
                  <a:lnTo>
                    <a:pt x="44577" y="7489"/>
                  </a:lnTo>
                  <a:cubicBezTo>
                    <a:pt x="44526" y="7489"/>
                    <a:pt x="44526" y="7530"/>
                    <a:pt x="44526" y="7530"/>
                  </a:cubicBezTo>
                  <a:lnTo>
                    <a:pt x="44526" y="7530"/>
                  </a:lnTo>
                  <a:cubicBezTo>
                    <a:pt x="44577" y="7571"/>
                    <a:pt x="44526" y="7612"/>
                    <a:pt x="44526" y="7663"/>
                  </a:cubicBezTo>
                  <a:lnTo>
                    <a:pt x="44577" y="7663"/>
                  </a:lnTo>
                  <a:cubicBezTo>
                    <a:pt x="44526" y="7786"/>
                    <a:pt x="44444" y="7867"/>
                    <a:pt x="44444" y="7959"/>
                  </a:cubicBezTo>
                  <a:lnTo>
                    <a:pt x="44444" y="8041"/>
                  </a:lnTo>
                  <a:cubicBezTo>
                    <a:pt x="44444" y="8174"/>
                    <a:pt x="44444" y="8256"/>
                    <a:pt x="44403" y="8378"/>
                  </a:cubicBezTo>
                  <a:cubicBezTo>
                    <a:pt x="44363" y="8429"/>
                    <a:pt x="44322" y="8470"/>
                    <a:pt x="44271" y="8511"/>
                  </a:cubicBezTo>
                  <a:cubicBezTo>
                    <a:pt x="44230" y="8511"/>
                    <a:pt x="44271" y="8552"/>
                    <a:pt x="44230" y="8593"/>
                  </a:cubicBezTo>
                  <a:cubicBezTo>
                    <a:pt x="44189" y="8634"/>
                    <a:pt x="44189" y="8634"/>
                    <a:pt x="44148" y="8685"/>
                  </a:cubicBezTo>
                  <a:cubicBezTo>
                    <a:pt x="44148" y="8726"/>
                    <a:pt x="44107" y="8766"/>
                    <a:pt x="44107" y="8807"/>
                  </a:cubicBezTo>
                  <a:cubicBezTo>
                    <a:pt x="44015" y="8889"/>
                    <a:pt x="43933" y="8940"/>
                    <a:pt x="43893" y="9022"/>
                  </a:cubicBezTo>
                  <a:cubicBezTo>
                    <a:pt x="43852" y="9063"/>
                    <a:pt x="43852" y="9104"/>
                    <a:pt x="43760" y="9144"/>
                  </a:cubicBezTo>
                  <a:cubicBezTo>
                    <a:pt x="43719" y="9196"/>
                    <a:pt x="43678" y="9236"/>
                    <a:pt x="43637" y="9277"/>
                  </a:cubicBezTo>
                  <a:cubicBezTo>
                    <a:pt x="43596" y="9359"/>
                    <a:pt x="43555" y="9359"/>
                    <a:pt x="43463" y="9400"/>
                  </a:cubicBezTo>
                  <a:cubicBezTo>
                    <a:pt x="43423" y="9400"/>
                    <a:pt x="43382" y="9451"/>
                    <a:pt x="43341" y="9451"/>
                  </a:cubicBezTo>
                  <a:lnTo>
                    <a:pt x="43341" y="9400"/>
                  </a:lnTo>
                  <a:cubicBezTo>
                    <a:pt x="43249" y="9400"/>
                    <a:pt x="43249" y="9400"/>
                    <a:pt x="43249" y="9359"/>
                  </a:cubicBezTo>
                  <a:lnTo>
                    <a:pt x="43167" y="9359"/>
                  </a:lnTo>
                  <a:lnTo>
                    <a:pt x="43167" y="9359"/>
                  </a:lnTo>
                  <a:lnTo>
                    <a:pt x="43167" y="9318"/>
                  </a:lnTo>
                  <a:lnTo>
                    <a:pt x="43126" y="9359"/>
                  </a:lnTo>
                  <a:lnTo>
                    <a:pt x="42871" y="9614"/>
                  </a:lnTo>
                  <a:cubicBezTo>
                    <a:pt x="42871" y="9655"/>
                    <a:pt x="42871" y="9788"/>
                    <a:pt x="42830" y="9788"/>
                  </a:cubicBezTo>
                  <a:cubicBezTo>
                    <a:pt x="42830" y="9788"/>
                    <a:pt x="42830" y="9829"/>
                    <a:pt x="42789" y="9829"/>
                  </a:cubicBezTo>
                  <a:cubicBezTo>
                    <a:pt x="42789" y="9829"/>
                    <a:pt x="42738" y="9870"/>
                    <a:pt x="42697" y="9911"/>
                  </a:cubicBezTo>
                  <a:cubicBezTo>
                    <a:pt x="42656" y="9962"/>
                    <a:pt x="42575" y="9911"/>
                    <a:pt x="42534" y="10003"/>
                  </a:cubicBezTo>
                  <a:lnTo>
                    <a:pt x="42534" y="10084"/>
                  </a:lnTo>
                  <a:cubicBezTo>
                    <a:pt x="42534" y="10125"/>
                    <a:pt x="42615" y="10125"/>
                    <a:pt x="42615" y="10166"/>
                  </a:cubicBezTo>
                  <a:cubicBezTo>
                    <a:pt x="42697" y="10217"/>
                    <a:pt x="42738" y="10299"/>
                    <a:pt x="42789" y="10381"/>
                  </a:cubicBezTo>
                  <a:cubicBezTo>
                    <a:pt x="42830" y="10422"/>
                    <a:pt x="42789" y="10554"/>
                    <a:pt x="42830" y="10636"/>
                  </a:cubicBezTo>
                  <a:lnTo>
                    <a:pt x="42830" y="10636"/>
                  </a:lnTo>
                  <a:cubicBezTo>
                    <a:pt x="42830" y="10677"/>
                    <a:pt x="42789" y="10728"/>
                    <a:pt x="42738" y="10769"/>
                  </a:cubicBezTo>
                  <a:lnTo>
                    <a:pt x="42697" y="10769"/>
                  </a:lnTo>
                  <a:lnTo>
                    <a:pt x="42656" y="10810"/>
                  </a:lnTo>
                  <a:cubicBezTo>
                    <a:pt x="42615" y="10810"/>
                    <a:pt x="42615" y="10769"/>
                    <a:pt x="42575" y="10810"/>
                  </a:cubicBezTo>
                  <a:cubicBezTo>
                    <a:pt x="42534" y="10810"/>
                    <a:pt x="42483" y="10851"/>
                    <a:pt x="42442" y="10892"/>
                  </a:cubicBezTo>
                  <a:lnTo>
                    <a:pt x="42401" y="10892"/>
                  </a:lnTo>
                  <a:lnTo>
                    <a:pt x="42401" y="10892"/>
                  </a:lnTo>
                  <a:cubicBezTo>
                    <a:pt x="42360" y="10851"/>
                    <a:pt x="42360" y="10810"/>
                    <a:pt x="42360" y="10769"/>
                  </a:cubicBezTo>
                  <a:cubicBezTo>
                    <a:pt x="42360" y="10677"/>
                    <a:pt x="42442" y="10677"/>
                    <a:pt x="42401" y="10595"/>
                  </a:cubicBezTo>
                  <a:lnTo>
                    <a:pt x="42401" y="10554"/>
                  </a:lnTo>
                  <a:lnTo>
                    <a:pt x="42401" y="10514"/>
                  </a:lnTo>
                  <a:lnTo>
                    <a:pt x="42319" y="10514"/>
                  </a:lnTo>
                  <a:lnTo>
                    <a:pt x="42319" y="10473"/>
                  </a:lnTo>
                  <a:lnTo>
                    <a:pt x="42401" y="10473"/>
                  </a:lnTo>
                  <a:lnTo>
                    <a:pt x="42442" y="10473"/>
                  </a:lnTo>
                  <a:lnTo>
                    <a:pt x="42442" y="10473"/>
                  </a:lnTo>
                  <a:cubicBezTo>
                    <a:pt x="42442" y="10422"/>
                    <a:pt x="42401" y="10340"/>
                    <a:pt x="42360" y="10299"/>
                  </a:cubicBezTo>
                  <a:cubicBezTo>
                    <a:pt x="42360" y="10340"/>
                    <a:pt x="42319" y="10340"/>
                    <a:pt x="42319" y="10340"/>
                  </a:cubicBezTo>
                  <a:cubicBezTo>
                    <a:pt x="42319" y="10340"/>
                    <a:pt x="42319" y="10299"/>
                    <a:pt x="42278" y="10299"/>
                  </a:cubicBezTo>
                  <a:cubicBezTo>
                    <a:pt x="42227" y="10299"/>
                    <a:pt x="42227" y="10340"/>
                    <a:pt x="42227" y="10340"/>
                  </a:cubicBezTo>
                  <a:cubicBezTo>
                    <a:pt x="42186" y="10299"/>
                    <a:pt x="42146" y="10299"/>
                    <a:pt x="42146" y="10258"/>
                  </a:cubicBezTo>
                  <a:cubicBezTo>
                    <a:pt x="42146" y="10166"/>
                    <a:pt x="42186" y="10217"/>
                    <a:pt x="42227" y="10166"/>
                  </a:cubicBezTo>
                  <a:lnTo>
                    <a:pt x="42186" y="10125"/>
                  </a:lnTo>
                  <a:cubicBezTo>
                    <a:pt x="42186" y="10084"/>
                    <a:pt x="42227" y="10044"/>
                    <a:pt x="42227" y="10044"/>
                  </a:cubicBezTo>
                  <a:cubicBezTo>
                    <a:pt x="42186" y="10003"/>
                    <a:pt x="42186" y="10003"/>
                    <a:pt x="42146" y="10003"/>
                  </a:cubicBezTo>
                  <a:cubicBezTo>
                    <a:pt x="42105" y="10003"/>
                    <a:pt x="42064" y="10003"/>
                    <a:pt x="42064" y="9962"/>
                  </a:cubicBezTo>
                  <a:lnTo>
                    <a:pt x="41931" y="9962"/>
                  </a:lnTo>
                  <a:cubicBezTo>
                    <a:pt x="41849" y="10003"/>
                    <a:pt x="41767" y="10044"/>
                    <a:pt x="41716" y="10084"/>
                  </a:cubicBezTo>
                  <a:cubicBezTo>
                    <a:pt x="41676" y="10084"/>
                    <a:pt x="41635" y="10166"/>
                    <a:pt x="41594" y="10125"/>
                  </a:cubicBezTo>
                  <a:cubicBezTo>
                    <a:pt x="41635" y="10084"/>
                    <a:pt x="41676" y="10084"/>
                    <a:pt x="41676" y="10044"/>
                  </a:cubicBezTo>
                  <a:lnTo>
                    <a:pt x="41635" y="10044"/>
                  </a:lnTo>
                  <a:lnTo>
                    <a:pt x="41635" y="10044"/>
                  </a:lnTo>
                  <a:lnTo>
                    <a:pt x="41635" y="10003"/>
                  </a:lnTo>
                  <a:cubicBezTo>
                    <a:pt x="41676" y="9962"/>
                    <a:pt x="41716" y="9911"/>
                    <a:pt x="41767" y="9870"/>
                  </a:cubicBezTo>
                  <a:cubicBezTo>
                    <a:pt x="41767" y="9788"/>
                    <a:pt x="41676" y="9788"/>
                    <a:pt x="41594" y="9788"/>
                  </a:cubicBezTo>
                  <a:cubicBezTo>
                    <a:pt x="41553" y="9829"/>
                    <a:pt x="41512" y="9870"/>
                    <a:pt x="41461" y="9911"/>
                  </a:cubicBezTo>
                  <a:cubicBezTo>
                    <a:pt x="41420" y="9911"/>
                    <a:pt x="41379" y="9911"/>
                    <a:pt x="41379" y="9962"/>
                  </a:cubicBezTo>
                  <a:cubicBezTo>
                    <a:pt x="41338" y="9962"/>
                    <a:pt x="41338" y="10044"/>
                    <a:pt x="41297" y="10044"/>
                  </a:cubicBezTo>
                  <a:cubicBezTo>
                    <a:pt x="41297" y="10084"/>
                    <a:pt x="41257" y="10084"/>
                    <a:pt x="41257" y="10084"/>
                  </a:cubicBezTo>
                  <a:cubicBezTo>
                    <a:pt x="41257" y="10084"/>
                    <a:pt x="41257" y="10044"/>
                    <a:pt x="41206" y="10084"/>
                  </a:cubicBezTo>
                  <a:lnTo>
                    <a:pt x="41165" y="10084"/>
                  </a:lnTo>
                  <a:lnTo>
                    <a:pt x="41165" y="10044"/>
                  </a:lnTo>
                  <a:lnTo>
                    <a:pt x="41124" y="10044"/>
                  </a:lnTo>
                  <a:cubicBezTo>
                    <a:pt x="41083" y="10084"/>
                    <a:pt x="41083" y="10125"/>
                    <a:pt x="41083" y="10166"/>
                  </a:cubicBezTo>
                  <a:lnTo>
                    <a:pt x="41083" y="10217"/>
                  </a:lnTo>
                  <a:cubicBezTo>
                    <a:pt x="41124" y="10258"/>
                    <a:pt x="41206" y="10258"/>
                    <a:pt x="41297" y="10299"/>
                  </a:cubicBezTo>
                  <a:cubicBezTo>
                    <a:pt x="41297" y="10340"/>
                    <a:pt x="41257" y="10381"/>
                    <a:pt x="41297" y="10422"/>
                  </a:cubicBezTo>
                  <a:lnTo>
                    <a:pt x="41379" y="10422"/>
                  </a:lnTo>
                  <a:cubicBezTo>
                    <a:pt x="41420" y="10381"/>
                    <a:pt x="41461" y="10299"/>
                    <a:pt x="41553" y="10299"/>
                  </a:cubicBezTo>
                  <a:cubicBezTo>
                    <a:pt x="41594" y="10340"/>
                    <a:pt x="41594" y="10381"/>
                    <a:pt x="41635" y="10381"/>
                  </a:cubicBezTo>
                  <a:lnTo>
                    <a:pt x="41716" y="10381"/>
                  </a:lnTo>
                  <a:lnTo>
                    <a:pt x="41808" y="10381"/>
                  </a:lnTo>
                  <a:cubicBezTo>
                    <a:pt x="41808" y="10422"/>
                    <a:pt x="41767" y="10422"/>
                    <a:pt x="41767" y="10473"/>
                  </a:cubicBezTo>
                  <a:cubicBezTo>
                    <a:pt x="41676" y="10473"/>
                    <a:pt x="41594" y="10473"/>
                    <a:pt x="41512" y="10554"/>
                  </a:cubicBezTo>
                  <a:lnTo>
                    <a:pt x="41512" y="10595"/>
                  </a:lnTo>
                  <a:lnTo>
                    <a:pt x="41461" y="10595"/>
                  </a:lnTo>
                  <a:lnTo>
                    <a:pt x="41461" y="10595"/>
                  </a:lnTo>
                  <a:lnTo>
                    <a:pt x="41420" y="10595"/>
                  </a:lnTo>
                  <a:cubicBezTo>
                    <a:pt x="41461" y="10728"/>
                    <a:pt x="41297" y="10728"/>
                    <a:pt x="41297" y="10810"/>
                  </a:cubicBezTo>
                  <a:cubicBezTo>
                    <a:pt x="41338" y="10851"/>
                    <a:pt x="41461" y="10892"/>
                    <a:pt x="41461" y="10984"/>
                  </a:cubicBezTo>
                  <a:cubicBezTo>
                    <a:pt x="41461" y="10984"/>
                    <a:pt x="41461" y="11024"/>
                    <a:pt x="41512" y="11065"/>
                  </a:cubicBezTo>
                  <a:cubicBezTo>
                    <a:pt x="41512" y="11065"/>
                    <a:pt x="41512" y="11106"/>
                    <a:pt x="41553" y="11106"/>
                  </a:cubicBezTo>
                  <a:lnTo>
                    <a:pt x="41553" y="11188"/>
                  </a:lnTo>
                  <a:cubicBezTo>
                    <a:pt x="41553" y="11188"/>
                    <a:pt x="41594" y="11188"/>
                    <a:pt x="41594" y="11239"/>
                  </a:cubicBezTo>
                  <a:lnTo>
                    <a:pt x="41635" y="11280"/>
                  </a:lnTo>
                  <a:cubicBezTo>
                    <a:pt x="41635" y="11280"/>
                    <a:pt x="41676" y="11280"/>
                    <a:pt x="41676" y="11321"/>
                  </a:cubicBezTo>
                  <a:lnTo>
                    <a:pt x="41676" y="11321"/>
                  </a:lnTo>
                  <a:cubicBezTo>
                    <a:pt x="41676" y="11362"/>
                    <a:pt x="41635" y="11362"/>
                    <a:pt x="41635" y="11362"/>
                  </a:cubicBezTo>
                  <a:cubicBezTo>
                    <a:pt x="41676" y="11402"/>
                    <a:pt x="41676" y="11402"/>
                    <a:pt x="41676" y="11494"/>
                  </a:cubicBezTo>
                  <a:cubicBezTo>
                    <a:pt x="41635" y="11494"/>
                    <a:pt x="41461" y="11535"/>
                    <a:pt x="41420" y="11576"/>
                  </a:cubicBezTo>
                  <a:lnTo>
                    <a:pt x="41461" y="11576"/>
                  </a:lnTo>
                  <a:cubicBezTo>
                    <a:pt x="41512" y="11617"/>
                    <a:pt x="41553" y="11576"/>
                    <a:pt x="41594" y="11576"/>
                  </a:cubicBezTo>
                  <a:cubicBezTo>
                    <a:pt x="41635" y="11617"/>
                    <a:pt x="41635" y="11617"/>
                    <a:pt x="41716" y="11617"/>
                  </a:cubicBezTo>
                  <a:lnTo>
                    <a:pt x="41716" y="11658"/>
                  </a:lnTo>
                  <a:cubicBezTo>
                    <a:pt x="41676" y="11658"/>
                    <a:pt x="41676" y="11658"/>
                    <a:pt x="41635" y="11699"/>
                  </a:cubicBezTo>
                  <a:lnTo>
                    <a:pt x="41635" y="11699"/>
                  </a:lnTo>
                  <a:lnTo>
                    <a:pt x="41676" y="11699"/>
                  </a:lnTo>
                  <a:cubicBezTo>
                    <a:pt x="41676" y="11750"/>
                    <a:pt x="41635" y="11872"/>
                    <a:pt x="41594" y="11913"/>
                  </a:cubicBezTo>
                  <a:lnTo>
                    <a:pt x="41594" y="11872"/>
                  </a:lnTo>
                  <a:lnTo>
                    <a:pt x="41594" y="11872"/>
                  </a:lnTo>
                  <a:cubicBezTo>
                    <a:pt x="41553" y="11913"/>
                    <a:pt x="41461" y="12087"/>
                    <a:pt x="41420" y="12128"/>
                  </a:cubicBezTo>
                  <a:lnTo>
                    <a:pt x="41338" y="12128"/>
                  </a:lnTo>
                  <a:cubicBezTo>
                    <a:pt x="41379" y="12169"/>
                    <a:pt x="41379" y="12261"/>
                    <a:pt x="41338" y="12302"/>
                  </a:cubicBezTo>
                  <a:lnTo>
                    <a:pt x="41297" y="12342"/>
                  </a:lnTo>
                  <a:cubicBezTo>
                    <a:pt x="41297" y="12342"/>
                    <a:pt x="41297" y="12383"/>
                    <a:pt x="41257" y="12424"/>
                  </a:cubicBezTo>
                  <a:lnTo>
                    <a:pt x="41206" y="12465"/>
                  </a:lnTo>
                  <a:lnTo>
                    <a:pt x="41124" y="12465"/>
                  </a:lnTo>
                  <a:lnTo>
                    <a:pt x="41124" y="12465"/>
                  </a:lnTo>
                  <a:lnTo>
                    <a:pt x="41124" y="12557"/>
                  </a:lnTo>
                  <a:cubicBezTo>
                    <a:pt x="41083" y="12557"/>
                    <a:pt x="41083" y="12598"/>
                    <a:pt x="41042" y="12598"/>
                  </a:cubicBezTo>
                  <a:cubicBezTo>
                    <a:pt x="41001" y="12639"/>
                    <a:pt x="40950" y="12639"/>
                    <a:pt x="40909" y="12680"/>
                  </a:cubicBezTo>
                  <a:lnTo>
                    <a:pt x="40909" y="12720"/>
                  </a:lnTo>
                  <a:cubicBezTo>
                    <a:pt x="40868" y="12720"/>
                    <a:pt x="40828" y="12720"/>
                    <a:pt x="40828" y="12772"/>
                  </a:cubicBezTo>
                  <a:lnTo>
                    <a:pt x="40746" y="12772"/>
                  </a:lnTo>
                  <a:cubicBezTo>
                    <a:pt x="40695" y="12772"/>
                    <a:pt x="40695" y="12812"/>
                    <a:pt x="40654" y="12812"/>
                  </a:cubicBezTo>
                  <a:lnTo>
                    <a:pt x="40613" y="12772"/>
                  </a:lnTo>
                  <a:cubicBezTo>
                    <a:pt x="40531" y="12772"/>
                    <a:pt x="40572" y="12812"/>
                    <a:pt x="40490" y="12772"/>
                  </a:cubicBezTo>
                  <a:lnTo>
                    <a:pt x="40490" y="12772"/>
                  </a:lnTo>
                  <a:cubicBezTo>
                    <a:pt x="40439" y="12812"/>
                    <a:pt x="40490" y="12853"/>
                    <a:pt x="40439" y="12894"/>
                  </a:cubicBezTo>
                  <a:lnTo>
                    <a:pt x="40398" y="12853"/>
                  </a:lnTo>
                  <a:lnTo>
                    <a:pt x="40358" y="12894"/>
                  </a:lnTo>
                  <a:cubicBezTo>
                    <a:pt x="40358" y="12894"/>
                    <a:pt x="40317" y="12935"/>
                    <a:pt x="40276" y="12935"/>
                  </a:cubicBezTo>
                  <a:cubicBezTo>
                    <a:pt x="40276" y="12935"/>
                    <a:pt x="40235" y="12935"/>
                    <a:pt x="40235" y="12894"/>
                  </a:cubicBezTo>
                  <a:lnTo>
                    <a:pt x="40184" y="12935"/>
                  </a:lnTo>
                  <a:lnTo>
                    <a:pt x="40102" y="12935"/>
                  </a:lnTo>
                  <a:cubicBezTo>
                    <a:pt x="40102" y="12935"/>
                    <a:pt x="40061" y="12976"/>
                    <a:pt x="40020" y="12976"/>
                  </a:cubicBezTo>
                  <a:lnTo>
                    <a:pt x="40020" y="12976"/>
                  </a:lnTo>
                  <a:lnTo>
                    <a:pt x="40020" y="12976"/>
                  </a:lnTo>
                  <a:cubicBezTo>
                    <a:pt x="39979" y="13027"/>
                    <a:pt x="39979" y="13027"/>
                    <a:pt x="39979" y="13068"/>
                  </a:cubicBezTo>
                  <a:cubicBezTo>
                    <a:pt x="39979" y="13068"/>
                    <a:pt x="40020" y="13068"/>
                    <a:pt x="40020" y="13109"/>
                  </a:cubicBezTo>
                  <a:lnTo>
                    <a:pt x="40020" y="13109"/>
                  </a:lnTo>
                  <a:cubicBezTo>
                    <a:pt x="40020" y="13109"/>
                    <a:pt x="39979" y="13150"/>
                    <a:pt x="39928" y="13150"/>
                  </a:cubicBezTo>
                  <a:cubicBezTo>
                    <a:pt x="39928" y="13109"/>
                    <a:pt x="39928" y="13068"/>
                    <a:pt x="39888" y="13068"/>
                  </a:cubicBezTo>
                  <a:cubicBezTo>
                    <a:pt x="39888" y="12976"/>
                    <a:pt x="39928" y="12976"/>
                    <a:pt x="39928" y="12935"/>
                  </a:cubicBezTo>
                  <a:lnTo>
                    <a:pt x="39888" y="12935"/>
                  </a:lnTo>
                  <a:lnTo>
                    <a:pt x="39847" y="12976"/>
                  </a:lnTo>
                  <a:cubicBezTo>
                    <a:pt x="39806" y="12976"/>
                    <a:pt x="39765" y="12935"/>
                    <a:pt x="39765" y="12894"/>
                  </a:cubicBezTo>
                  <a:lnTo>
                    <a:pt x="39724" y="12894"/>
                  </a:lnTo>
                  <a:lnTo>
                    <a:pt x="39724" y="12935"/>
                  </a:lnTo>
                  <a:lnTo>
                    <a:pt x="39673" y="12935"/>
                  </a:lnTo>
                  <a:lnTo>
                    <a:pt x="39632" y="12935"/>
                  </a:lnTo>
                  <a:cubicBezTo>
                    <a:pt x="39632" y="12976"/>
                    <a:pt x="39591" y="12976"/>
                    <a:pt x="39591" y="12976"/>
                  </a:cubicBezTo>
                  <a:cubicBezTo>
                    <a:pt x="39591" y="13027"/>
                    <a:pt x="39591" y="13027"/>
                    <a:pt x="39550" y="13068"/>
                  </a:cubicBezTo>
                  <a:cubicBezTo>
                    <a:pt x="39550" y="13027"/>
                    <a:pt x="39510" y="13027"/>
                    <a:pt x="39469" y="13068"/>
                  </a:cubicBezTo>
                  <a:cubicBezTo>
                    <a:pt x="39510" y="13150"/>
                    <a:pt x="39418" y="13150"/>
                    <a:pt x="39377" y="13190"/>
                  </a:cubicBezTo>
                  <a:cubicBezTo>
                    <a:pt x="39336" y="13231"/>
                    <a:pt x="39295" y="13323"/>
                    <a:pt x="39295" y="13364"/>
                  </a:cubicBezTo>
                  <a:cubicBezTo>
                    <a:pt x="39336" y="13405"/>
                    <a:pt x="39377" y="13446"/>
                    <a:pt x="39418" y="13487"/>
                  </a:cubicBezTo>
                  <a:cubicBezTo>
                    <a:pt x="39469" y="13538"/>
                    <a:pt x="39418" y="13538"/>
                    <a:pt x="39469" y="13579"/>
                  </a:cubicBezTo>
                  <a:cubicBezTo>
                    <a:pt x="39469" y="13620"/>
                    <a:pt x="39510" y="13620"/>
                    <a:pt x="39550" y="13660"/>
                  </a:cubicBezTo>
                  <a:cubicBezTo>
                    <a:pt x="39550" y="13660"/>
                    <a:pt x="39591" y="13701"/>
                    <a:pt x="39632" y="13742"/>
                  </a:cubicBezTo>
                  <a:cubicBezTo>
                    <a:pt x="39673" y="13742"/>
                    <a:pt x="39673" y="13742"/>
                    <a:pt x="39724" y="13793"/>
                  </a:cubicBezTo>
                  <a:lnTo>
                    <a:pt x="39724" y="13834"/>
                  </a:lnTo>
                  <a:cubicBezTo>
                    <a:pt x="39724" y="13875"/>
                    <a:pt x="39765" y="13916"/>
                    <a:pt x="39806" y="13916"/>
                  </a:cubicBezTo>
                  <a:cubicBezTo>
                    <a:pt x="39806" y="14049"/>
                    <a:pt x="39847" y="14130"/>
                    <a:pt x="39847" y="14253"/>
                  </a:cubicBezTo>
                  <a:cubicBezTo>
                    <a:pt x="39847" y="14253"/>
                    <a:pt x="39847" y="14304"/>
                    <a:pt x="39806" y="14304"/>
                  </a:cubicBezTo>
                  <a:cubicBezTo>
                    <a:pt x="39806" y="14345"/>
                    <a:pt x="39847" y="14386"/>
                    <a:pt x="39847" y="14468"/>
                  </a:cubicBezTo>
                  <a:cubicBezTo>
                    <a:pt x="39806" y="14508"/>
                    <a:pt x="39724" y="14508"/>
                    <a:pt x="39673" y="14560"/>
                  </a:cubicBezTo>
                  <a:cubicBezTo>
                    <a:pt x="39591" y="14600"/>
                    <a:pt x="39550" y="14682"/>
                    <a:pt x="39510" y="14600"/>
                  </a:cubicBezTo>
                  <a:lnTo>
                    <a:pt x="39469" y="14600"/>
                  </a:lnTo>
                  <a:cubicBezTo>
                    <a:pt x="39469" y="14641"/>
                    <a:pt x="39510" y="14723"/>
                    <a:pt x="39469" y="14764"/>
                  </a:cubicBezTo>
                  <a:lnTo>
                    <a:pt x="39418" y="14764"/>
                  </a:lnTo>
                  <a:lnTo>
                    <a:pt x="39377" y="14815"/>
                  </a:lnTo>
                  <a:cubicBezTo>
                    <a:pt x="39336" y="14815"/>
                    <a:pt x="39336" y="14815"/>
                    <a:pt x="39295" y="14856"/>
                  </a:cubicBezTo>
                  <a:cubicBezTo>
                    <a:pt x="39254" y="14856"/>
                    <a:pt x="39254" y="14938"/>
                    <a:pt x="39162" y="14938"/>
                  </a:cubicBezTo>
                  <a:cubicBezTo>
                    <a:pt x="39162" y="14856"/>
                    <a:pt x="39162" y="14764"/>
                    <a:pt x="39213" y="14723"/>
                  </a:cubicBezTo>
                  <a:lnTo>
                    <a:pt x="39213" y="14682"/>
                  </a:lnTo>
                  <a:cubicBezTo>
                    <a:pt x="39162" y="14682"/>
                    <a:pt x="39121" y="14641"/>
                    <a:pt x="39080" y="14600"/>
                  </a:cubicBezTo>
                  <a:lnTo>
                    <a:pt x="39040" y="14641"/>
                  </a:lnTo>
                  <a:lnTo>
                    <a:pt x="38999" y="14600"/>
                  </a:lnTo>
                  <a:cubicBezTo>
                    <a:pt x="39040" y="14600"/>
                    <a:pt x="39040" y="14560"/>
                    <a:pt x="38999" y="14560"/>
                  </a:cubicBezTo>
                  <a:lnTo>
                    <a:pt x="38907" y="14560"/>
                  </a:lnTo>
                  <a:lnTo>
                    <a:pt x="38907" y="14560"/>
                  </a:lnTo>
                  <a:cubicBezTo>
                    <a:pt x="38907" y="14468"/>
                    <a:pt x="38907" y="14427"/>
                    <a:pt x="38866" y="14386"/>
                  </a:cubicBezTo>
                  <a:lnTo>
                    <a:pt x="38825" y="14386"/>
                  </a:lnTo>
                  <a:cubicBezTo>
                    <a:pt x="38825" y="14345"/>
                    <a:pt x="38784" y="14345"/>
                    <a:pt x="38784" y="14304"/>
                  </a:cubicBezTo>
                  <a:lnTo>
                    <a:pt x="38702" y="14304"/>
                  </a:lnTo>
                  <a:lnTo>
                    <a:pt x="38651" y="14304"/>
                  </a:lnTo>
                  <a:lnTo>
                    <a:pt x="38610" y="14304"/>
                  </a:lnTo>
                  <a:lnTo>
                    <a:pt x="38610" y="14171"/>
                  </a:lnTo>
                  <a:cubicBezTo>
                    <a:pt x="38529" y="14171"/>
                    <a:pt x="38529" y="14171"/>
                    <a:pt x="38488" y="14212"/>
                  </a:cubicBezTo>
                  <a:cubicBezTo>
                    <a:pt x="38488" y="14253"/>
                    <a:pt x="38488" y="14253"/>
                    <a:pt x="38447" y="14304"/>
                  </a:cubicBezTo>
                  <a:cubicBezTo>
                    <a:pt x="38447" y="14345"/>
                    <a:pt x="38447" y="14386"/>
                    <a:pt x="38488" y="14386"/>
                  </a:cubicBezTo>
                  <a:cubicBezTo>
                    <a:pt x="38447" y="14468"/>
                    <a:pt x="38273" y="14682"/>
                    <a:pt x="38355" y="14815"/>
                  </a:cubicBezTo>
                  <a:lnTo>
                    <a:pt x="38447" y="14815"/>
                  </a:lnTo>
                  <a:cubicBezTo>
                    <a:pt x="38488" y="14856"/>
                    <a:pt x="38447" y="14897"/>
                    <a:pt x="38488" y="14897"/>
                  </a:cubicBezTo>
                  <a:lnTo>
                    <a:pt x="38488" y="14897"/>
                  </a:lnTo>
                  <a:cubicBezTo>
                    <a:pt x="38529" y="15070"/>
                    <a:pt x="38529" y="15193"/>
                    <a:pt x="38702" y="15152"/>
                  </a:cubicBezTo>
                  <a:cubicBezTo>
                    <a:pt x="38743" y="15193"/>
                    <a:pt x="38743" y="15234"/>
                    <a:pt x="38784" y="15275"/>
                  </a:cubicBezTo>
                  <a:lnTo>
                    <a:pt x="38825" y="15275"/>
                  </a:lnTo>
                  <a:cubicBezTo>
                    <a:pt x="38866" y="15326"/>
                    <a:pt x="38907" y="15367"/>
                    <a:pt x="38907" y="15408"/>
                  </a:cubicBezTo>
                  <a:cubicBezTo>
                    <a:pt x="38958" y="15408"/>
                    <a:pt x="38958" y="15448"/>
                    <a:pt x="38999" y="15448"/>
                  </a:cubicBezTo>
                  <a:cubicBezTo>
                    <a:pt x="38999" y="15581"/>
                    <a:pt x="38999" y="15663"/>
                    <a:pt x="38958" y="15745"/>
                  </a:cubicBezTo>
                  <a:cubicBezTo>
                    <a:pt x="38999" y="15786"/>
                    <a:pt x="39040" y="15786"/>
                    <a:pt x="39040" y="15837"/>
                  </a:cubicBezTo>
                  <a:cubicBezTo>
                    <a:pt x="39080" y="15878"/>
                    <a:pt x="39080" y="15918"/>
                    <a:pt x="39121" y="15959"/>
                  </a:cubicBezTo>
                  <a:lnTo>
                    <a:pt x="38999" y="15959"/>
                  </a:lnTo>
                  <a:cubicBezTo>
                    <a:pt x="38907" y="15918"/>
                    <a:pt x="38866" y="15878"/>
                    <a:pt x="38784" y="15837"/>
                  </a:cubicBezTo>
                  <a:cubicBezTo>
                    <a:pt x="38743" y="15837"/>
                    <a:pt x="38743" y="15786"/>
                    <a:pt x="38702" y="15786"/>
                  </a:cubicBezTo>
                  <a:cubicBezTo>
                    <a:pt x="38651" y="15745"/>
                    <a:pt x="38651" y="15704"/>
                    <a:pt x="38651" y="15663"/>
                  </a:cubicBezTo>
                  <a:cubicBezTo>
                    <a:pt x="38610" y="15622"/>
                    <a:pt x="38610" y="15622"/>
                    <a:pt x="38570" y="15622"/>
                  </a:cubicBezTo>
                  <a:lnTo>
                    <a:pt x="38570" y="15489"/>
                  </a:lnTo>
                  <a:lnTo>
                    <a:pt x="38529" y="15448"/>
                  </a:lnTo>
                  <a:cubicBezTo>
                    <a:pt x="38529" y="15367"/>
                    <a:pt x="38488" y="15275"/>
                    <a:pt x="38529" y="15193"/>
                  </a:cubicBezTo>
                  <a:lnTo>
                    <a:pt x="38529" y="15193"/>
                  </a:lnTo>
                  <a:cubicBezTo>
                    <a:pt x="38488" y="15193"/>
                    <a:pt x="38447" y="15234"/>
                    <a:pt x="38447" y="15193"/>
                  </a:cubicBezTo>
                  <a:lnTo>
                    <a:pt x="38447" y="15193"/>
                  </a:lnTo>
                  <a:cubicBezTo>
                    <a:pt x="38447" y="15152"/>
                    <a:pt x="38447" y="15111"/>
                    <a:pt x="38396" y="15111"/>
                  </a:cubicBezTo>
                  <a:lnTo>
                    <a:pt x="38355" y="15111"/>
                  </a:lnTo>
                  <a:cubicBezTo>
                    <a:pt x="38355" y="15019"/>
                    <a:pt x="38314" y="14978"/>
                    <a:pt x="38273" y="14938"/>
                  </a:cubicBezTo>
                  <a:lnTo>
                    <a:pt x="38232" y="14978"/>
                  </a:lnTo>
                  <a:cubicBezTo>
                    <a:pt x="38192" y="14897"/>
                    <a:pt x="38232" y="14764"/>
                    <a:pt x="38273" y="14682"/>
                  </a:cubicBezTo>
                  <a:lnTo>
                    <a:pt x="38273" y="14641"/>
                  </a:lnTo>
                  <a:cubicBezTo>
                    <a:pt x="38232" y="14641"/>
                    <a:pt x="38273" y="14468"/>
                    <a:pt x="38314" y="14468"/>
                  </a:cubicBezTo>
                  <a:cubicBezTo>
                    <a:pt x="38273" y="14468"/>
                    <a:pt x="38273" y="14427"/>
                    <a:pt x="38273" y="14427"/>
                  </a:cubicBezTo>
                  <a:lnTo>
                    <a:pt x="38273" y="14212"/>
                  </a:lnTo>
                  <a:cubicBezTo>
                    <a:pt x="38232" y="14171"/>
                    <a:pt x="38192" y="14090"/>
                    <a:pt x="38140" y="13998"/>
                  </a:cubicBezTo>
                  <a:cubicBezTo>
                    <a:pt x="38140" y="13916"/>
                    <a:pt x="38140" y="13834"/>
                    <a:pt x="38100" y="13701"/>
                  </a:cubicBezTo>
                  <a:cubicBezTo>
                    <a:pt x="38059" y="13701"/>
                    <a:pt x="38059" y="13620"/>
                    <a:pt x="38018" y="13579"/>
                  </a:cubicBezTo>
                  <a:lnTo>
                    <a:pt x="38018" y="13579"/>
                  </a:lnTo>
                  <a:cubicBezTo>
                    <a:pt x="37977" y="13742"/>
                    <a:pt x="37936" y="13701"/>
                    <a:pt x="37844" y="13742"/>
                  </a:cubicBezTo>
                  <a:cubicBezTo>
                    <a:pt x="37803" y="13793"/>
                    <a:pt x="37803" y="13875"/>
                    <a:pt x="37762" y="13834"/>
                  </a:cubicBezTo>
                  <a:lnTo>
                    <a:pt x="37762" y="13793"/>
                  </a:lnTo>
                  <a:lnTo>
                    <a:pt x="37722" y="13834"/>
                  </a:lnTo>
                  <a:lnTo>
                    <a:pt x="37722" y="13834"/>
                  </a:lnTo>
                  <a:lnTo>
                    <a:pt x="37722" y="13793"/>
                  </a:lnTo>
                  <a:lnTo>
                    <a:pt x="37722" y="13742"/>
                  </a:lnTo>
                  <a:cubicBezTo>
                    <a:pt x="37681" y="13742"/>
                    <a:pt x="37681" y="13793"/>
                    <a:pt x="37630" y="13793"/>
                  </a:cubicBezTo>
                  <a:lnTo>
                    <a:pt x="37630" y="13793"/>
                  </a:lnTo>
                  <a:cubicBezTo>
                    <a:pt x="37630" y="13701"/>
                    <a:pt x="37681" y="13660"/>
                    <a:pt x="37681" y="13620"/>
                  </a:cubicBezTo>
                  <a:cubicBezTo>
                    <a:pt x="37681" y="13487"/>
                    <a:pt x="37630" y="13364"/>
                    <a:pt x="37589" y="13323"/>
                  </a:cubicBezTo>
                  <a:lnTo>
                    <a:pt x="37589" y="13323"/>
                  </a:lnTo>
                  <a:lnTo>
                    <a:pt x="37548" y="13323"/>
                  </a:lnTo>
                  <a:lnTo>
                    <a:pt x="37507" y="13323"/>
                  </a:lnTo>
                  <a:cubicBezTo>
                    <a:pt x="37548" y="13323"/>
                    <a:pt x="37548" y="13282"/>
                    <a:pt x="37548" y="13282"/>
                  </a:cubicBezTo>
                  <a:lnTo>
                    <a:pt x="37548" y="13282"/>
                  </a:lnTo>
                  <a:cubicBezTo>
                    <a:pt x="37548" y="13231"/>
                    <a:pt x="37548" y="13190"/>
                    <a:pt x="37507" y="13190"/>
                  </a:cubicBezTo>
                  <a:cubicBezTo>
                    <a:pt x="37507" y="13150"/>
                    <a:pt x="37466" y="13150"/>
                    <a:pt x="37466" y="13150"/>
                  </a:cubicBezTo>
                  <a:lnTo>
                    <a:pt x="37425" y="13150"/>
                  </a:lnTo>
                  <a:lnTo>
                    <a:pt x="37425" y="13109"/>
                  </a:lnTo>
                  <a:lnTo>
                    <a:pt x="37374" y="13109"/>
                  </a:lnTo>
                  <a:cubicBezTo>
                    <a:pt x="37292" y="13068"/>
                    <a:pt x="37292" y="12812"/>
                    <a:pt x="37211" y="12772"/>
                  </a:cubicBezTo>
                  <a:lnTo>
                    <a:pt x="37119" y="12772"/>
                  </a:lnTo>
                  <a:cubicBezTo>
                    <a:pt x="37119" y="12772"/>
                    <a:pt x="37119" y="12720"/>
                    <a:pt x="37078" y="12720"/>
                  </a:cubicBezTo>
                  <a:lnTo>
                    <a:pt x="37078" y="12720"/>
                  </a:lnTo>
                  <a:lnTo>
                    <a:pt x="37078" y="12772"/>
                  </a:lnTo>
                  <a:cubicBezTo>
                    <a:pt x="37078" y="12812"/>
                    <a:pt x="37119" y="12812"/>
                    <a:pt x="37078" y="12853"/>
                  </a:cubicBezTo>
                  <a:cubicBezTo>
                    <a:pt x="37037" y="12853"/>
                    <a:pt x="37037" y="12853"/>
                    <a:pt x="37037" y="12894"/>
                  </a:cubicBezTo>
                  <a:lnTo>
                    <a:pt x="37037" y="12894"/>
                  </a:lnTo>
                  <a:cubicBezTo>
                    <a:pt x="36996" y="12894"/>
                    <a:pt x="36996" y="12853"/>
                    <a:pt x="36996" y="12853"/>
                  </a:cubicBezTo>
                  <a:lnTo>
                    <a:pt x="36996" y="12853"/>
                  </a:lnTo>
                  <a:cubicBezTo>
                    <a:pt x="36996" y="12894"/>
                    <a:pt x="36955" y="12894"/>
                    <a:pt x="36955" y="12894"/>
                  </a:cubicBezTo>
                  <a:lnTo>
                    <a:pt x="36955" y="12894"/>
                  </a:lnTo>
                  <a:lnTo>
                    <a:pt x="36914" y="12894"/>
                  </a:lnTo>
                  <a:lnTo>
                    <a:pt x="36914" y="12894"/>
                  </a:lnTo>
                  <a:lnTo>
                    <a:pt x="36914" y="12935"/>
                  </a:lnTo>
                  <a:lnTo>
                    <a:pt x="36863" y="12894"/>
                  </a:lnTo>
                  <a:lnTo>
                    <a:pt x="36863" y="12935"/>
                  </a:lnTo>
                  <a:lnTo>
                    <a:pt x="36822" y="12935"/>
                  </a:lnTo>
                  <a:cubicBezTo>
                    <a:pt x="36822" y="12935"/>
                    <a:pt x="36822" y="12894"/>
                    <a:pt x="36782" y="12894"/>
                  </a:cubicBezTo>
                  <a:lnTo>
                    <a:pt x="36782" y="12894"/>
                  </a:lnTo>
                  <a:lnTo>
                    <a:pt x="36741" y="12935"/>
                  </a:lnTo>
                  <a:lnTo>
                    <a:pt x="36741" y="12935"/>
                  </a:lnTo>
                  <a:cubicBezTo>
                    <a:pt x="36741" y="12894"/>
                    <a:pt x="36741" y="12894"/>
                    <a:pt x="36700" y="12894"/>
                  </a:cubicBezTo>
                  <a:lnTo>
                    <a:pt x="36659" y="12935"/>
                  </a:lnTo>
                  <a:cubicBezTo>
                    <a:pt x="36608" y="12976"/>
                    <a:pt x="36567" y="12976"/>
                    <a:pt x="36526" y="13027"/>
                  </a:cubicBezTo>
                  <a:lnTo>
                    <a:pt x="36526" y="13068"/>
                  </a:lnTo>
                  <a:cubicBezTo>
                    <a:pt x="36526" y="13109"/>
                    <a:pt x="36485" y="13190"/>
                    <a:pt x="36444" y="13190"/>
                  </a:cubicBezTo>
                  <a:cubicBezTo>
                    <a:pt x="36404" y="13231"/>
                    <a:pt x="36312" y="13231"/>
                    <a:pt x="36271" y="13282"/>
                  </a:cubicBezTo>
                  <a:cubicBezTo>
                    <a:pt x="36230" y="13323"/>
                    <a:pt x="36189" y="13364"/>
                    <a:pt x="36148" y="13446"/>
                  </a:cubicBezTo>
                  <a:cubicBezTo>
                    <a:pt x="36097" y="13446"/>
                    <a:pt x="36097" y="13446"/>
                    <a:pt x="36056" y="13487"/>
                  </a:cubicBezTo>
                  <a:cubicBezTo>
                    <a:pt x="36015" y="13487"/>
                    <a:pt x="36015" y="13538"/>
                    <a:pt x="35974" y="13579"/>
                  </a:cubicBezTo>
                  <a:cubicBezTo>
                    <a:pt x="35934" y="13579"/>
                    <a:pt x="35934" y="13579"/>
                    <a:pt x="35893" y="13620"/>
                  </a:cubicBezTo>
                  <a:cubicBezTo>
                    <a:pt x="35842" y="13620"/>
                    <a:pt x="35842" y="13701"/>
                    <a:pt x="35842" y="13701"/>
                  </a:cubicBezTo>
                  <a:cubicBezTo>
                    <a:pt x="35801" y="13742"/>
                    <a:pt x="35760" y="13742"/>
                    <a:pt x="35719" y="13742"/>
                  </a:cubicBezTo>
                  <a:cubicBezTo>
                    <a:pt x="35719" y="13793"/>
                    <a:pt x="35678" y="13834"/>
                    <a:pt x="35678" y="13834"/>
                  </a:cubicBezTo>
                  <a:cubicBezTo>
                    <a:pt x="35637" y="13793"/>
                    <a:pt x="35586" y="13834"/>
                    <a:pt x="35545" y="13834"/>
                  </a:cubicBezTo>
                  <a:lnTo>
                    <a:pt x="35545" y="13916"/>
                  </a:lnTo>
                  <a:cubicBezTo>
                    <a:pt x="35504" y="13998"/>
                    <a:pt x="35545" y="14090"/>
                    <a:pt x="35545" y="14130"/>
                  </a:cubicBezTo>
                  <a:cubicBezTo>
                    <a:pt x="35637" y="14253"/>
                    <a:pt x="35504" y="14386"/>
                    <a:pt x="35464" y="14468"/>
                  </a:cubicBezTo>
                  <a:cubicBezTo>
                    <a:pt x="35464" y="14508"/>
                    <a:pt x="35504" y="14600"/>
                    <a:pt x="35504" y="14641"/>
                  </a:cubicBezTo>
                  <a:cubicBezTo>
                    <a:pt x="35464" y="14641"/>
                    <a:pt x="35423" y="14641"/>
                    <a:pt x="35423" y="14682"/>
                  </a:cubicBezTo>
                  <a:cubicBezTo>
                    <a:pt x="35382" y="14682"/>
                    <a:pt x="35382" y="14723"/>
                    <a:pt x="35382" y="14764"/>
                  </a:cubicBezTo>
                  <a:lnTo>
                    <a:pt x="35382" y="14815"/>
                  </a:lnTo>
                  <a:cubicBezTo>
                    <a:pt x="35331" y="14815"/>
                    <a:pt x="35290" y="14856"/>
                    <a:pt x="35249" y="14856"/>
                  </a:cubicBezTo>
                  <a:lnTo>
                    <a:pt x="35249" y="14938"/>
                  </a:lnTo>
                  <a:cubicBezTo>
                    <a:pt x="35249" y="14938"/>
                    <a:pt x="35167" y="14978"/>
                    <a:pt x="35126" y="14978"/>
                  </a:cubicBezTo>
                  <a:cubicBezTo>
                    <a:pt x="35075" y="14938"/>
                    <a:pt x="35075" y="14938"/>
                    <a:pt x="35034" y="14897"/>
                  </a:cubicBezTo>
                  <a:cubicBezTo>
                    <a:pt x="35034" y="14815"/>
                    <a:pt x="34994" y="14764"/>
                    <a:pt x="34994" y="14723"/>
                  </a:cubicBezTo>
                  <a:cubicBezTo>
                    <a:pt x="34953" y="14641"/>
                    <a:pt x="34912" y="14560"/>
                    <a:pt x="34871" y="14468"/>
                  </a:cubicBezTo>
                  <a:cubicBezTo>
                    <a:pt x="34871" y="14427"/>
                    <a:pt x="34820" y="14427"/>
                    <a:pt x="34820" y="14386"/>
                  </a:cubicBezTo>
                  <a:cubicBezTo>
                    <a:pt x="34820" y="14345"/>
                    <a:pt x="34779" y="14304"/>
                    <a:pt x="34779" y="14253"/>
                  </a:cubicBezTo>
                  <a:cubicBezTo>
                    <a:pt x="34738" y="14171"/>
                    <a:pt x="34738" y="14090"/>
                    <a:pt x="34697" y="14049"/>
                  </a:cubicBezTo>
                  <a:cubicBezTo>
                    <a:pt x="34656" y="13916"/>
                    <a:pt x="34564" y="13834"/>
                    <a:pt x="34524" y="13701"/>
                  </a:cubicBezTo>
                  <a:cubicBezTo>
                    <a:pt x="34524" y="13620"/>
                    <a:pt x="34524" y="13487"/>
                    <a:pt x="34483" y="13405"/>
                  </a:cubicBezTo>
                  <a:cubicBezTo>
                    <a:pt x="34483" y="13323"/>
                    <a:pt x="34483" y="13231"/>
                    <a:pt x="34442" y="13150"/>
                  </a:cubicBezTo>
                  <a:cubicBezTo>
                    <a:pt x="34442" y="13109"/>
                    <a:pt x="34483" y="13109"/>
                    <a:pt x="34483" y="13068"/>
                  </a:cubicBezTo>
                  <a:cubicBezTo>
                    <a:pt x="34524" y="13027"/>
                    <a:pt x="34442" y="13027"/>
                    <a:pt x="34442" y="12976"/>
                  </a:cubicBezTo>
                  <a:lnTo>
                    <a:pt x="34442" y="12853"/>
                  </a:lnTo>
                  <a:lnTo>
                    <a:pt x="34360" y="12853"/>
                  </a:lnTo>
                  <a:lnTo>
                    <a:pt x="34360" y="12894"/>
                  </a:lnTo>
                  <a:cubicBezTo>
                    <a:pt x="34442" y="12976"/>
                    <a:pt x="34309" y="13027"/>
                    <a:pt x="34227" y="13068"/>
                  </a:cubicBezTo>
                  <a:lnTo>
                    <a:pt x="34186" y="13068"/>
                  </a:lnTo>
                  <a:cubicBezTo>
                    <a:pt x="34105" y="13068"/>
                    <a:pt x="33890" y="12894"/>
                    <a:pt x="33890" y="12812"/>
                  </a:cubicBezTo>
                  <a:lnTo>
                    <a:pt x="33890" y="12812"/>
                  </a:lnTo>
                  <a:lnTo>
                    <a:pt x="33972" y="12812"/>
                  </a:lnTo>
                  <a:cubicBezTo>
                    <a:pt x="34013" y="12812"/>
                    <a:pt x="34013" y="12812"/>
                    <a:pt x="34054" y="12772"/>
                  </a:cubicBezTo>
                  <a:cubicBezTo>
                    <a:pt x="34105" y="12772"/>
                    <a:pt x="34105" y="12772"/>
                    <a:pt x="34105" y="12720"/>
                  </a:cubicBezTo>
                  <a:cubicBezTo>
                    <a:pt x="33972" y="12772"/>
                    <a:pt x="33849" y="12720"/>
                    <a:pt x="33798" y="12639"/>
                  </a:cubicBezTo>
                  <a:cubicBezTo>
                    <a:pt x="33757" y="12639"/>
                    <a:pt x="33757" y="12598"/>
                    <a:pt x="33757" y="12598"/>
                  </a:cubicBezTo>
                  <a:cubicBezTo>
                    <a:pt x="33716" y="12557"/>
                    <a:pt x="33676" y="12598"/>
                    <a:pt x="33676" y="12557"/>
                  </a:cubicBezTo>
                  <a:cubicBezTo>
                    <a:pt x="33635" y="12516"/>
                    <a:pt x="33635" y="12465"/>
                    <a:pt x="33635" y="12465"/>
                  </a:cubicBezTo>
                  <a:cubicBezTo>
                    <a:pt x="33594" y="12424"/>
                    <a:pt x="33594" y="12424"/>
                    <a:pt x="33543" y="12424"/>
                  </a:cubicBezTo>
                  <a:cubicBezTo>
                    <a:pt x="33543" y="12383"/>
                    <a:pt x="33543" y="12342"/>
                    <a:pt x="33502" y="12342"/>
                  </a:cubicBezTo>
                  <a:cubicBezTo>
                    <a:pt x="33461" y="12342"/>
                    <a:pt x="33206" y="12424"/>
                    <a:pt x="33165" y="12342"/>
                  </a:cubicBezTo>
                  <a:cubicBezTo>
                    <a:pt x="33124" y="12342"/>
                    <a:pt x="33083" y="12342"/>
                    <a:pt x="33083" y="12383"/>
                  </a:cubicBezTo>
                  <a:lnTo>
                    <a:pt x="32909" y="12383"/>
                  </a:lnTo>
                  <a:lnTo>
                    <a:pt x="32736" y="12383"/>
                  </a:lnTo>
                  <a:cubicBezTo>
                    <a:pt x="32695" y="12383"/>
                    <a:pt x="32654" y="12342"/>
                    <a:pt x="32654" y="12342"/>
                  </a:cubicBezTo>
                  <a:lnTo>
                    <a:pt x="32398" y="12342"/>
                  </a:lnTo>
                  <a:lnTo>
                    <a:pt x="32398" y="12302"/>
                  </a:lnTo>
                  <a:lnTo>
                    <a:pt x="32266" y="12302"/>
                  </a:lnTo>
                  <a:cubicBezTo>
                    <a:pt x="32225" y="12302"/>
                    <a:pt x="32184" y="12302"/>
                    <a:pt x="32143" y="12261"/>
                  </a:cubicBezTo>
                  <a:cubicBezTo>
                    <a:pt x="32143" y="12210"/>
                    <a:pt x="32102" y="12210"/>
                    <a:pt x="32102" y="12169"/>
                  </a:cubicBezTo>
                  <a:lnTo>
                    <a:pt x="32102" y="12087"/>
                  </a:lnTo>
                  <a:lnTo>
                    <a:pt x="32061" y="12087"/>
                  </a:lnTo>
                  <a:cubicBezTo>
                    <a:pt x="31969" y="12046"/>
                    <a:pt x="31928" y="12087"/>
                    <a:pt x="31888" y="12087"/>
                  </a:cubicBezTo>
                  <a:cubicBezTo>
                    <a:pt x="31888" y="12128"/>
                    <a:pt x="31806" y="12169"/>
                    <a:pt x="31806" y="12169"/>
                  </a:cubicBezTo>
                  <a:cubicBezTo>
                    <a:pt x="31714" y="12169"/>
                    <a:pt x="31714" y="12128"/>
                    <a:pt x="31673" y="12128"/>
                  </a:cubicBezTo>
                  <a:cubicBezTo>
                    <a:pt x="31632" y="12128"/>
                    <a:pt x="31550" y="12128"/>
                    <a:pt x="31499" y="12087"/>
                  </a:cubicBezTo>
                  <a:cubicBezTo>
                    <a:pt x="31499" y="12046"/>
                    <a:pt x="31458" y="12005"/>
                    <a:pt x="31458" y="12005"/>
                  </a:cubicBezTo>
                  <a:cubicBezTo>
                    <a:pt x="31377" y="11954"/>
                    <a:pt x="31336" y="11954"/>
                    <a:pt x="31295" y="11913"/>
                  </a:cubicBezTo>
                  <a:cubicBezTo>
                    <a:pt x="31244" y="11872"/>
                    <a:pt x="31203" y="11791"/>
                    <a:pt x="31203" y="11750"/>
                  </a:cubicBezTo>
                  <a:lnTo>
                    <a:pt x="31203" y="11699"/>
                  </a:lnTo>
                  <a:cubicBezTo>
                    <a:pt x="31162" y="11658"/>
                    <a:pt x="31121" y="11617"/>
                    <a:pt x="31080" y="11576"/>
                  </a:cubicBezTo>
                  <a:cubicBezTo>
                    <a:pt x="31080" y="11617"/>
                    <a:pt x="30989" y="11617"/>
                    <a:pt x="30989" y="11576"/>
                  </a:cubicBezTo>
                  <a:cubicBezTo>
                    <a:pt x="30948" y="11576"/>
                    <a:pt x="30948" y="11535"/>
                    <a:pt x="30948" y="11535"/>
                  </a:cubicBezTo>
                  <a:lnTo>
                    <a:pt x="30948" y="11535"/>
                  </a:lnTo>
                  <a:cubicBezTo>
                    <a:pt x="30907" y="11535"/>
                    <a:pt x="30907" y="11576"/>
                    <a:pt x="30907" y="11617"/>
                  </a:cubicBezTo>
                  <a:lnTo>
                    <a:pt x="30784" y="11617"/>
                  </a:lnTo>
                  <a:lnTo>
                    <a:pt x="30784" y="11699"/>
                  </a:lnTo>
                  <a:lnTo>
                    <a:pt x="30784" y="11699"/>
                  </a:lnTo>
                  <a:lnTo>
                    <a:pt x="30733" y="11699"/>
                  </a:lnTo>
                  <a:lnTo>
                    <a:pt x="30733" y="11750"/>
                  </a:lnTo>
                  <a:cubicBezTo>
                    <a:pt x="30784" y="11750"/>
                    <a:pt x="30784" y="11699"/>
                    <a:pt x="30825" y="11699"/>
                  </a:cubicBezTo>
                  <a:cubicBezTo>
                    <a:pt x="30825" y="11832"/>
                    <a:pt x="30866" y="11913"/>
                    <a:pt x="30907" y="12005"/>
                  </a:cubicBezTo>
                  <a:lnTo>
                    <a:pt x="30948" y="12005"/>
                  </a:lnTo>
                  <a:cubicBezTo>
                    <a:pt x="30948" y="12046"/>
                    <a:pt x="30948" y="12046"/>
                    <a:pt x="30989" y="12046"/>
                  </a:cubicBezTo>
                  <a:cubicBezTo>
                    <a:pt x="30989" y="12087"/>
                    <a:pt x="31080" y="12087"/>
                    <a:pt x="31080" y="12128"/>
                  </a:cubicBezTo>
                  <a:lnTo>
                    <a:pt x="31080" y="12169"/>
                  </a:lnTo>
                  <a:lnTo>
                    <a:pt x="31080" y="12210"/>
                  </a:lnTo>
                  <a:cubicBezTo>
                    <a:pt x="31080" y="12261"/>
                    <a:pt x="31080" y="12261"/>
                    <a:pt x="31121" y="12302"/>
                  </a:cubicBezTo>
                  <a:lnTo>
                    <a:pt x="31121" y="12342"/>
                  </a:lnTo>
                  <a:cubicBezTo>
                    <a:pt x="31162" y="12383"/>
                    <a:pt x="31162" y="12465"/>
                    <a:pt x="31203" y="12465"/>
                  </a:cubicBezTo>
                  <a:cubicBezTo>
                    <a:pt x="31244" y="12465"/>
                    <a:pt x="31244" y="12465"/>
                    <a:pt x="31203" y="12424"/>
                  </a:cubicBezTo>
                  <a:cubicBezTo>
                    <a:pt x="31203" y="12383"/>
                    <a:pt x="31203" y="12261"/>
                    <a:pt x="31244" y="12210"/>
                  </a:cubicBezTo>
                  <a:lnTo>
                    <a:pt x="31295" y="12261"/>
                  </a:lnTo>
                  <a:lnTo>
                    <a:pt x="31295" y="12261"/>
                  </a:lnTo>
                  <a:lnTo>
                    <a:pt x="31336" y="12424"/>
                  </a:lnTo>
                  <a:cubicBezTo>
                    <a:pt x="31336" y="12465"/>
                    <a:pt x="31244" y="12465"/>
                    <a:pt x="31295" y="12516"/>
                  </a:cubicBezTo>
                  <a:cubicBezTo>
                    <a:pt x="31295" y="12516"/>
                    <a:pt x="31336" y="12516"/>
                    <a:pt x="31336" y="12557"/>
                  </a:cubicBezTo>
                  <a:lnTo>
                    <a:pt x="31418" y="12557"/>
                  </a:lnTo>
                  <a:lnTo>
                    <a:pt x="31418" y="12557"/>
                  </a:lnTo>
                  <a:lnTo>
                    <a:pt x="31673" y="12557"/>
                  </a:lnTo>
                  <a:lnTo>
                    <a:pt x="31673" y="12516"/>
                  </a:lnTo>
                  <a:cubicBezTo>
                    <a:pt x="31673" y="12557"/>
                    <a:pt x="31714" y="12557"/>
                    <a:pt x="31714" y="12516"/>
                  </a:cubicBezTo>
                  <a:lnTo>
                    <a:pt x="31755" y="12516"/>
                  </a:lnTo>
                  <a:cubicBezTo>
                    <a:pt x="31755" y="12465"/>
                    <a:pt x="31806" y="12465"/>
                    <a:pt x="31806" y="12424"/>
                  </a:cubicBezTo>
                  <a:cubicBezTo>
                    <a:pt x="31847" y="12383"/>
                    <a:pt x="31888" y="12342"/>
                    <a:pt x="31969" y="12302"/>
                  </a:cubicBezTo>
                  <a:cubicBezTo>
                    <a:pt x="31969" y="12261"/>
                    <a:pt x="32010" y="12261"/>
                    <a:pt x="32010" y="12210"/>
                  </a:cubicBezTo>
                  <a:lnTo>
                    <a:pt x="32010" y="12210"/>
                  </a:lnTo>
                  <a:lnTo>
                    <a:pt x="32010" y="12342"/>
                  </a:lnTo>
                  <a:lnTo>
                    <a:pt x="32010" y="12342"/>
                  </a:lnTo>
                  <a:cubicBezTo>
                    <a:pt x="32061" y="12342"/>
                    <a:pt x="32010" y="12383"/>
                    <a:pt x="32010" y="12424"/>
                  </a:cubicBezTo>
                  <a:cubicBezTo>
                    <a:pt x="32061" y="12465"/>
                    <a:pt x="32102" y="12557"/>
                    <a:pt x="32143" y="12557"/>
                  </a:cubicBezTo>
                  <a:cubicBezTo>
                    <a:pt x="32184" y="12598"/>
                    <a:pt x="32225" y="12598"/>
                    <a:pt x="32266" y="12639"/>
                  </a:cubicBezTo>
                  <a:lnTo>
                    <a:pt x="32317" y="12639"/>
                  </a:lnTo>
                  <a:lnTo>
                    <a:pt x="32358" y="12639"/>
                  </a:lnTo>
                  <a:cubicBezTo>
                    <a:pt x="32398" y="12680"/>
                    <a:pt x="32439" y="12720"/>
                    <a:pt x="32439" y="12772"/>
                  </a:cubicBezTo>
                  <a:cubicBezTo>
                    <a:pt x="32480" y="12772"/>
                    <a:pt x="32521" y="12812"/>
                    <a:pt x="32521" y="12812"/>
                  </a:cubicBezTo>
                  <a:cubicBezTo>
                    <a:pt x="32521" y="12853"/>
                    <a:pt x="32480" y="12894"/>
                    <a:pt x="32439" y="12935"/>
                  </a:cubicBezTo>
                  <a:cubicBezTo>
                    <a:pt x="32439" y="12976"/>
                    <a:pt x="32398" y="12976"/>
                    <a:pt x="32398" y="13027"/>
                  </a:cubicBezTo>
                  <a:cubicBezTo>
                    <a:pt x="32358" y="13027"/>
                    <a:pt x="32358" y="13109"/>
                    <a:pt x="32358" y="13109"/>
                  </a:cubicBezTo>
                  <a:lnTo>
                    <a:pt x="32317" y="13109"/>
                  </a:lnTo>
                  <a:lnTo>
                    <a:pt x="32266" y="13109"/>
                  </a:lnTo>
                  <a:cubicBezTo>
                    <a:pt x="32225" y="13190"/>
                    <a:pt x="32225" y="13282"/>
                    <a:pt x="32225" y="13323"/>
                  </a:cubicBezTo>
                  <a:cubicBezTo>
                    <a:pt x="32143" y="13323"/>
                    <a:pt x="32102" y="13364"/>
                    <a:pt x="32061" y="13405"/>
                  </a:cubicBezTo>
                  <a:lnTo>
                    <a:pt x="32061" y="13487"/>
                  </a:lnTo>
                  <a:lnTo>
                    <a:pt x="31969" y="13487"/>
                  </a:lnTo>
                  <a:lnTo>
                    <a:pt x="31888" y="13487"/>
                  </a:lnTo>
                  <a:cubicBezTo>
                    <a:pt x="31847" y="13538"/>
                    <a:pt x="31888" y="13579"/>
                    <a:pt x="31847" y="13620"/>
                  </a:cubicBezTo>
                  <a:lnTo>
                    <a:pt x="31806" y="13660"/>
                  </a:lnTo>
                  <a:cubicBezTo>
                    <a:pt x="31755" y="13620"/>
                    <a:pt x="31714" y="13620"/>
                    <a:pt x="31714" y="13620"/>
                  </a:cubicBezTo>
                  <a:cubicBezTo>
                    <a:pt x="31632" y="13660"/>
                    <a:pt x="31591" y="13660"/>
                    <a:pt x="31499" y="13701"/>
                  </a:cubicBezTo>
                  <a:cubicBezTo>
                    <a:pt x="31458" y="13701"/>
                    <a:pt x="31418" y="13742"/>
                    <a:pt x="31418" y="13793"/>
                  </a:cubicBezTo>
                  <a:cubicBezTo>
                    <a:pt x="31377" y="13834"/>
                    <a:pt x="31418" y="13834"/>
                    <a:pt x="31377" y="13875"/>
                  </a:cubicBezTo>
                  <a:cubicBezTo>
                    <a:pt x="31244" y="13916"/>
                    <a:pt x="31121" y="13916"/>
                    <a:pt x="30989" y="13998"/>
                  </a:cubicBezTo>
                  <a:cubicBezTo>
                    <a:pt x="30948" y="13998"/>
                    <a:pt x="30948" y="14049"/>
                    <a:pt x="30907" y="14090"/>
                  </a:cubicBezTo>
                  <a:lnTo>
                    <a:pt x="30866" y="14090"/>
                  </a:lnTo>
                  <a:lnTo>
                    <a:pt x="30784" y="14090"/>
                  </a:lnTo>
                  <a:cubicBezTo>
                    <a:pt x="30733" y="14090"/>
                    <a:pt x="30692" y="14171"/>
                    <a:pt x="30610" y="14171"/>
                  </a:cubicBezTo>
                  <a:lnTo>
                    <a:pt x="30529" y="14171"/>
                  </a:lnTo>
                  <a:lnTo>
                    <a:pt x="30478" y="14171"/>
                  </a:lnTo>
                  <a:cubicBezTo>
                    <a:pt x="30437" y="14212"/>
                    <a:pt x="30396" y="14212"/>
                    <a:pt x="30396" y="14253"/>
                  </a:cubicBezTo>
                  <a:cubicBezTo>
                    <a:pt x="30314" y="14304"/>
                    <a:pt x="30140" y="14345"/>
                    <a:pt x="30100" y="14212"/>
                  </a:cubicBezTo>
                  <a:lnTo>
                    <a:pt x="30100" y="14130"/>
                  </a:lnTo>
                  <a:cubicBezTo>
                    <a:pt x="30059" y="14049"/>
                    <a:pt x="30018" y="13957"/>
                    <a:pt x="30018" y="13875"/>
                  </a:cubicBezTo>
                  <a:lnTo>
                    <a:pt x="30018" y="13793"/>
                  </a:lnTo>
                  <a:lnTo>
                    <a:pt x="30018" y="13701"/>
                  </a:lnTo>
                  <a:cubicBezTo>
                    <a:pt x="30018" y="13620"/>
                    <a:pt x="29926" y="13538"/>
                    <a:pt x="29885" y="13538"/>
                  </a:cubicBezTo>
                  <a:cubicBezTo>
                    <a:pt x="29885" y="13487"/>
                    <a:pt x="29844" y="13487"/>
                    <a:pt x="29844" y="13487"/>
                  </a:cubicBezTo>
                  <a:cubicBezTo>
                    <a:pt x="29803" y="13405"/>
                    <a:pt x="29762" y="13282"/>
                    <a:pt x="29711" y="13190"/>
                  </a:cubicBezTo>
                  <a:cubicBezTo>
                    <a:pt x="29671" y="13150"/>
                    <a:pt x="29589" y="13150"/>
                    <a:pt x="29548" y="13109"/>
                  </a:cubicBezTo>
                  <a:cubicBezTo>
                    <a:pt x="29548" y="13068"/>
                    <a:pt x="29507" y="13027"/>
                    <a:pt x="29456" y="12976"/>
                  </a:cubicBezTo>
                  <a:cubicBezTo>
                    <a:pt x="29456" y="12935"/>
                    <a:pt x="29507" y="12812"/>
                    <a:pt x="29456" y="12772"/>
                  </a:cubicBezTo>
                  <a:cubicBezTo>
                    <a:pt x="29415" y="12680"/>
                    <a:pt x="29374" y="12639"/>
                    <a:pt x="29333" y="12598"/>
                  </a:cubicBezTo>
                  <a:cubicBezTo>
                    <a:pt x="29292" y="12516"/>
                    <a:pt x="29252" y="12516"/>
                    <a:pt x="29201" y="12465"/>
                  </a:cubicBezTo>
                  <a:cubicBezTo>
                    <a:pt x="29201" y="12342"/>
                    <a:pt x="29160" y="12302"/>
                    <a:pt x="29119" y="12261"/>
                  </a:cubicBezTo>
                  <a:cubicBezTo>
                    <a:pt x="29037" y="12169"/>
                    <a:pt x="28996" y="12087"/>
                    <a:pt x="28945" y="12005"/>
                  </a:cubicBezTo>
                  <a:cubicBezTo>
                    <a:pt x="28945" y="11954"/>
                    <a:pt x="28904" y="11954"/>
                    <a:pt x="28863" y="11913"/>
                  </a:cubicBezTo>
                  <a:lnTo>
                    <a:pt x="28822" y="11913"/>
                  </a:lnTo>
                  <a:cubicBezTo>
                    <a:pt x="28822" y="11832"/>
                    <a:pt x="28863" y="11791"/>
                    <a:pt x="28863" y="11699"/>
                  </a:cubicBezTo>
                  <a:lnTo>
                    <a:pt x="28863" y="11699"/>
                  </a:lnTo>
                  <a:cubicBezTo>
                    <a:pt x="28822" y="11576"/>
                    <a:pt x="28782" y="11494"/>
                    <a:pt x="28741" y="11402"/>
                  </a:cubicBezTo>
                  <a:cubicBezTo>
                    <a:pt x="28782" y="11362"/>
                    <a:pt x="28822" y="11321"/>
                    <a:pt x="28822" y="11239"/>
                  </a:cubicBezTo>
                  <a:lnTo>
                    <a:pt x="28822" y="11147"/>
                  </a:lnTo>
                  <a:cubicBezTo>
                    <a:pt x="28904" y="11065"/>
                    <a:pt x="28904" y="10932"/>
                    <a:pt x="28996" y="10892"/>
                  </a:cubicBezTo>
                  <a:cubicBezTo>
                    <a:pt x="28945" y="10810"/>
                    <a:pt x="28996" y="10769"/>
                    <a:pt x="28945" y="10728"/>
                  </a:cubicBezTo>
                  <a:cubicBezTo>
                    <a:pt x="28945" y="10677"/>
                    <a:pt x="28996" y="10636"/>
                    <a:pt x="28996" y="10636"/>
                  </a:cubicBezTo>
                  <a:cubicBezTo>
                    <a:pt x="28996" y="10595"/>
                    <a:pt x="28945" y="10595"/>
                    <a:pt x="28945" y="10595"/>
                  </a:cubicBezTo>
                  <a:cubicBezTo>
                    <a:pt x="28996" y="10554"/>
                    <a:pt x="28996" y="10554"/>
                    <a:pt x="29037" y="10514"/>
                  </a:cubicBezTo>
                  <a:lnTo>
                    <a:pt x="29037" y="10514"/>
                  </a:lnTo>
                  <a:lnTo>
                    <a:pt x="28996" y="10473"/>
                  </a:lnTo>
                  <a:lnTo>
                    <a:pt x="28996" y="10473"/>
                  </a:lnTo>
                  <a:cubicBezTo>
                    <a:pt x="28945" y="10514"/>
                    <a:pt x="28945" y="10514"/>
                    <a:pt x="28904" y="10554"/>
                  </a:cubicBezTo>
                  <a:cubicBezTo>
                    <a:pt x="28863" y="10514"/>
                    <a:pt x="28863" y="10514"/>
                    <a:pt x="28782" y="10514"/>
                  </a:cubicBezTo>
                  <a:cubicBezTo>
                    <a:pt x="28741" y="10554"/>
                    <a:pt x="28741" y="10554"/>
                    <a:pt x="28690" y="10595"/>
                  </a:cubicBezTo>
                  <a:cubicBezTo>
                    <a:pt x="28649" y="10595"/>
                    <a:pt x="28567" y="10636"/>
                    <a:pt x="28526" y="10595"/>
                  </a:cubicBezTo>
                  <a:cubicBezTo>
                    <a:pt x="28485" y="10595"/>
                    <a:pt x="28434" y="10554"/>
                    <a:pt x="28393" y="10514"/>
                  </a:cubicBezTo>
                  <a:cubicBezTo>
                    <a:pt x="28353" y="10473"/>
                    <a:pt x="28271" y="10473"/>
                    <a:pt x="28230" y="10473"/>
                  </a:cubicBezTo>
                  <a:cubicBezTo>
                    <a:pt x="28179" y="10514"/>
                    <a:pt x="28179" y="10554"/>
                    <a:pt x="28179" y="10595"/>
                  </a:cubicBezTo>
                  <a:lnTo>
                    <a:pt x="28179" y="10595"/>
                  </a:lnTo>
                  <a:lnTo>
                    <a:pt x="28097" y="10595"/>
                  </a:lnTo>
                  <a:lnTo>
                    <a:pt x="28015" y="10595"/>
                  </a:lnTo>
                  <a:cubicBezTo>
                    <a:pt x="28015" y="10554"/>
                    <a:pt x="27974" y="10514"/>
                    <a:pt x="27974" y="10514"/>
                  </a:cubicBezTo>
                  <a:lnTo>
                    <a:pt x="27923" y="10514"/>
                  </a:lnTo>
                  <a:cubicBezTo>
                    <a:pt x="27923" y="10514"/>
                    <a:pt x="27923" y="10473"/>
                    <a:pt x="27883" y="10473"/>
                  </a:cubicBezTo>
                  <a:lnTo>
                    <a:pt x="27842" y="10514"/>
                  </a:lnTo>
                  <a:lnTo>
                    <a:pt x="27842" y="10514"/>
                  </a:lnTo>
                  <a:lnTo>
                    <a:pt x="27801" y="10514"/>
                  </a:lnTo>
                  <a:cubicBezTo>
                    <a:pt x="27801" y="10473"/>
                    <a:pt x="27842" y="10473"/>
                    <a:pt x="27842" y="10473"/>
                  </a:cubicBezTo>
                  <a:lnTo>
                    <a:pt x="27842" y="10473"/>
                  </a:lnTo>
                  <a:lnTo>
                    <a:pt x="27719" y="10473"/>
                  </a:lnTo>
                  <a:lnTo>
                    <a:pt x="27719" y="10422"/>
                  </a:lnTo>
                  <a:lnTo>
                    <a:pt x="27760" y="10422"/>
                  </a:lnTo>
                  <a:lnTo>
                    <a:pt x="27760" y="10381"/>
                  </a:lnTo>
                  <a:lnTo>
                    <a:pt x="27719" y="10381"/>
                  </a:lnTo>
                  <a:cubicBezTo>
                    <a:pt x="27668" y="10340"/>
                    <a:pt x="27719" y="10299"/>
                    <a:pt x="27719" y="10299"/>
                  </a:cubicBezTo>
                  <a:cubicBezTo>
                    <a:pt x="27668" y="10258"/>
                    <a:pt x="27627" y="10258"/>
                    <a:pt x="27586" y="10258"/>
                  </a:cubicBezTo>
                  <a:lnTo>
                    <a:pt x="27586" y="10217"/>
                  </a:lnTo>
                  <a:lnTo>
                    <a:pt x="27586" y="10217"/>
                  </a:lnTo>
                  <a:lnTo>
                    <a:pt x="27627" y="10217"/>
                  </a:lnTo>
                  <a:cubicBezTo>
                    <a:pt x="27668" y="10217"/>
                    <a:pt x="27668" y="10217"/>
                    <a:pt x="27668" y="10166"/>
                  </a:cubicBezTo>
                  <a:lnTo>
                    <a:pt x="27627" y="10125"/>
                  </a:lnTo>
                  <a:lnTo>
                    <a:pt x="27668" y="10125"/>
                  </a:lnTo>
                  <a:lnTo>
                    <a:pt x="27668" y="10125"/>
                  </a:lnTo>
                  <a:lnTo>
                    <a:pt x="27627" y="10125"/>
                  </a:lnTo>
                  <a:cubicBezTo>
                    <a:pt x="27627" y="10084"/>
                    <a:pt x="27668" y="10084"/>
                    <a:pt x="27668" y="10084"/>
                  </a:cubicBezTo>
                  <a:cubicBezTo>
                    <a:pt x="27627" y="10084"/>
                    <a:pt x="27627" y="10044"/>
                    <a:pt x="27627" y="10044"/>
                  </a:cubicBezTo>
                  <a:lnTo>
                    <a:pt x="27627" y="10044"/>
                  </a:lnTo>
                  <a:lnTo>
                    <a:pt x="27668" y="10003"/>
                  </a:lnTo>
                  <a:lnTo>
                    <a:pt x="27668" y="10003"/>
                  </a:lnTo>
                  <a:lnTo>
                    <a:pt x="27545" y="10003"/>
                  </a:lnTo>
                  <a:lnTo>
                    <a:pt x="27545" y="9911"/>
                  </a:lnTo>
                  <a:cubicBezTo>
                    <a:pt x="27586" y="9911"/>
                    <a:pt x="27586" y="9911"/>
                    <a:pt x="27586" y="9870"/>
                  </a:cubicBezTo>
                  <a:cubicBezTo>
                    <a:pt x="27627" y="9870"/>
                    <a:pt x="27668" y="9829"/>
                    <a:pt x="27719" y="9829"/>
                  </a:cubicBezTo>
                  <a:cubicBezTo>
                    <a:pt x="27719" y="9870"/>
                    <a:pt x="27760" y="9870"/>
                    <a:pt x="27801" y="9870"/>
                  </a:cubicBezTo>
                  <a:lnTo>
                    <a:pt x="27801" y="9870"/>
                  </a:lnTo>
                  <a:lnTo>
                    <a:pt x="27801" y="9829"/>
                  </a:lnTo>
                  <a:lnTo>
                    <a:pt x="27801" y="9829"/>
                  </a:lnTo>
                  <a:lnTo>
                    <a:pt x="27842" y="9829"/>
                  </a:lnTo>
                  <a:lnTo>
                    <a:pt x="27801" y="9870"/>
                  </a:lnTo>
                  <a:lnTo>
                    <a:pt x="27974" y="9870"/>
                  </a:lnTo>
                  <a:lnTo>
                    <a:pt x="28015" y="9870"/>
                  </a:lnTo>
                  <a:lnTo>
                    <a:pt x="27974" y="9829"/>
                  </a:lnTo>
                  <a:lnTo>
                    <a:pt x="27923" y="9829"/>
                  </a:lnTo>
                  <a:lnTo>
                    <a:pt x="27974" y="9829"/>
                  </a:lnTo>
                  <a:cubicBezTo>
                    <a:pt x="28015" y="9829"/>
                    <a:pt x="28056" y="9788"/>
                    <a:pt x="28097" y="9788"/>
                  </a:cubicBezTo>
                  <a:lnTo>
                    <a:pt x="28097" y="9788"/>
                  </a:lnTo>
                  <a:lnTo>
                    <a:pt x="28015" y="9788"/>
                  </a:lnTo>
                  <a:cubicBezTo>
                    <a:pt x="28015" y="9788"/>
                    <a:pt x="28015" y="9747"/>
                    <a:pt x="27974" y="9747"/>
                  </a:cubicBezTo>
                  <a:lnTo>
                    <a:pt x="28015" y="9706"/>
                  </a:lnTo>
                  <a:cubicBezTo>
                    <a:pt x="28056" y="9706"/>
                    <a:pt x="28097" y="9706"/>
                    <a:pt x="28138" y="9747"/>
                  </a:cubicBezTo>
                  <a:lnTo>
                    <a:pt x="28179" y="9706"/>
                  </a:lnTo>
                  <a:cubicBezTo>
                    <a:pt x="28230" y="9747"/>
                    <a:pt x="28271" y="9747"/>
                    <a:pt x="28312" y="9706"/>
                  </a:cubicBezTo>
                  <a:lnTo>
                    <a:pt x="28312" y="9706"/>
                  </a:lnTo>
                  <a:cubicBezTo>
                    <a:pt x="28393" y="9655"/>
                    <a:pt x="28485" y="9614"/>
                    <a:pt x="28567" y="9574"/>
                  </a:cubicBezTo>
                  <a:lnTo>
                    <a:pt x="28690" y="9574"/>
                  </a:lnTo>
                  <a:lnTo>
                    <a:pt x="28863" y="9574"/>
                  </a:lnTo>
                  <a:cubicBezTo>
                    <a:pt x="28863" y="9574"/>
                    <a:pt x="28863" y="9614"/>
                    <a:pt x="28904" y="9614"/>
                  </a:cubicBezTo>
                  <a:cubicBezTo>
                    <a:pt x="28945" y="9655"/>
                    <a:pt x="28945" y="9614"/>
                    <a:pt x="28996" y="9614"/>
                  </a:cubicBezTo>
                  <a:lnTo>
                    <a:pt x="28996" y="9614"/>
                  </a:lnTo>
                  <a:cubicBezTo>
                    <a:pt x="29037" y="9655"/>
                    <a:pt x="29037" y="9706"/>
                    <a:pt x="29078" y="9706"/>
                  </a:cubicBezTo>
                  <a:cubicBezTo>
                    <a:pt x="29119" y="9655"/>
                    <a:pt x="29160" y="9747"/>
                    <a:pt x="29201" y="9747"/>
                  </a:cubicBezTo>
                  <a:cubicBezTo>
                    <a:pt x="29292" y="9747"/>
                    <a:pt x="29374" y="9788"/>
                    <a:pt x="29415" y="9747"/>
                  </a:cubicBezTo>
                  <a:lnTo>
                    <a:pt x="29507" y="9747"/>
                  </a:lnTo>
                  <a:lnTo>
                    <a:pt x="29589" y="9747"/>
                  </a:lnTo>
                  <a:lnTo>
                    <a:pt x="29671" y="9747"/>
                  </a:lnTo>
                  <a:cubicBezTo>
                    <a:pt x="29803" y="9747"/>
                    <a:pt x="29885" y="9655"/>
                    <a:pt x="29844" y="9533"/>
                  </a:cubicBezTo>
                  <a:cubicBezTo>
                    <a:pt x="29803" y="9492"/>
                    <a:pt x="29803" y="9492"/>
                    <a:pt x="29803" y="9451"/>
                  </a:cubicBezTo>
                  <a:cubicBezTo>
                    <a:pt x="29762" y="9400"/>
                    <a:pt x="29671" y="9359"/>
                    <a:pt x="29630" y="9318"/>
                  </a:cubicBezTo>
                  <a:lnTo>
                    <a:pt x="29630" y="9318"/>
                  </a:lnTo>
                  <a:cubicBezTo>
                    <a:pt x="29589" y="9318"/>
                    <a:pt x="29548" y="9277"/>
                    <a:pt x="29548" y="9236"/>
                  </a:cubicBezTo>
                  <a:cubicBezTo>
                    <a:pt x="29507" y="9196"/>
                    <a:pt x="29415" y="9144"/>
                    <a:pt x="29374" y="9144"/>
                  </a:cubicBezTo>
                  <a:lnTo>
                    <a:pt x="29333" y="9104"/>
                  </a:lnTo>
                  <a:cubicBezTo>
                    <a:pt x="29292" y="9104"/>
                    <a:pt x="29292" y="9063"/>
                    <a:pt x="29292" y="9063"/>
                  </a:cubicBezTo>
                  <a:lnTo>
                    <a:pt x="29201" y="9063"/>
                  </a:lnTo>
                  <a:cubicBezTo>
                    <a:pt x="29201" y="9063"/>
                    <a:pt x="29160" y="9022"/>
                    <a:pt x="29160" y="8981"/>
                  </a:cubicBezTo>
                  <a:cubicBezTo>
                    <a:pt x="29160" y="8981"/>
                    <a:pt x="29201" y="8981"/>
                    <a:pt x="29252" y="8940"/>
                  </a:cubicBezTo>
                  <a:cubicBezTo>
                    <a:pt x="29252" y="8889"/>
                    <a:pt x="29292" y="8889"/>
                    <a:pt x="29292" y="8848"/>
                  </a:cubicBezTo>
                  <a:cubicBezTo>
                    <a:pt x="29333" y="8848"/>
                    <a:pt x="29333" y="8848"/>
                    <a:pt x="29374" y="8807"/>
                  </a:cubicBezTo>
                  <a:cubicBezTo>
                    <a:pt x="29333" y="8766"/>
                    <a:pt x="29292" y="8766"/>
                    <a:pt x="29252" y="8726"/>
                  </a:cubicBezTo>
                  <a:lnTo>
                    <a:pt x="29292" y="8726"/>
                  </a:lnTo>
                  <a:cubicBezTo>
                    <a:pt x="29374" y="8726"/>
                    <a:pt x="29415" y="8685"/>
                    <a:pt x="29507" y="8634"/>
                  </a:cubicBezTo>
                  <a:lnTo>
                    <a:pt x="29456" y="8593"/>
                  </a:lnTo>
                  <a:cubicBezTo>
                    <a:pt x="29415" y="8593"/>
                    <a:pt x="29374" y="8634"/>
                    <a:pt x="29333" y="8634"/>
                  </a:cubicBezTo>
                  <a:lnTo>
                    <a:pt x="29333" y="8634"/>
                  </a:lnTo>
                  <a:lnTo>
                    <a:pt x="29201" y="8634"/>
                  </a:lnTo>
                  <a:lnTo>
                    <a:pt x="29160" y="8685"/>
                  </a:lnTo>
                  <a:cubicBezTo>
                    <a:pt x="29119" y="8726"/>
                    <a:pt x="29037" y="8726"/>
                    <a:pt x="28996" y="8726"/>
                  </a:cubicBezTo>
                  <a:cubicBezTo>
                    <a:pt x="28945" y="8726"/>
                    <a:pt x="28945" y="8766"/>
                    <a:pt x="28945" y="8766"/>
                  </a:cubicBezTo>
                  <a:lnTo>
                    <a:pt x="28904" y="8766"/>
                  </a:lnTo>
                  <a:lnTo>
                    <a:pt x="28904" y="8726"/>
                  </a:lnTo>
                  <a:lnTo>
                    <a:pt x="28863" y="8766"/>
                  </a:lnTo>
                  <a:cubicBezTo>
                    <a:pt x="28863" y="8766"/>
                    <a:pt x="28863" y="8807"/>
                    <a:pt x="28822" y="8807"/>
                  </a:cubicBezTo>
                  <a:lnTo>
                    <a:pt x="28782" y="8807"/>
                  </a:lnTo>
                  <a:lnTo>
                    <a:pt x="28690" y="8807"/>
                  </a:lnTo>
                  <a:lnTo>
                    <a:pt x="28690" y="8807"/>
                  </a:lnTo>
                  <a:cubicBezTo>
                    <a:pt x="28782" y="8848"/>
                    <a:pt x="28863" y="8940"/>
                    <a:pt x="28863" y="8981"/>
                  </a:cubicBezTo>
                  <a:lnTo>
                    <a:pt x="28996" y="8981"/>
                  </a:lnTo>
                  <a:lnTo>
                    <a:pt x="29078" y="8981"/>
                  </a:lnTo>
                  <a:lnTo>
                    <a:pt x="29037" y="9022"/>
                  </a:lnTo>
                  <a:lnTo>
                    <a:pt x="28996" y="9022"/>
                  </a:lnTo>
                  <a:lnTo>
                    <a:pt x="28904" y="9022"/>
                  </a:lnTo>
                  <a:lnTo>
                    <a:pt x="28863" y="9063"/>
                  </a:lnTo>
                  <a:lnTo>
                    <a:pt x="28782" y="9063"/>
                  </a:lnTo>
                  <a:cubicBezTo>
                    <a:pt x="28690" y="9104"/>
                    <a:pt x="28782" y="9144"/>
                    <a:pt x="28608" y="9104"/>
                  </a:cubicBezTo>
                  <a:lnTo>
                    <a:pt x="28608" y="9104"/>
                  </a:lnTo>
                  <a:cubicBezTo>
                    <a:pt x="28690" y="8981"/>
                    <a:pt x="28608" y="8981"/>
                    <a:pt x="28485" y="8981"/>
                  </a:cubicBezTo>
                  <a:lnTo>
                    <a:pt x="28485" y="8981"/>
                  </a:lnTo>
                  <a:cubicBezTo>
                    <a:pt x="28526" y="8940"/>
                    <a:pt x="28608" y="8889"/>
                    <a:pt x="28649" y="8848"/>
                  </a:cubicBezTo>
                  <a:lnTo>
                    <a:pt x="28649" y="8848"/>
                  </a:lnTo>
                  <a:lnTo>
                    <a:pt x="28567" y="8848"/>
                  </a:lnTo>
                  <a:cubicBezTo>
                    <a:pt x="28485" y="8848"/>
                    <a:pt x="28434" y="8848"/>
                    <a:pt x="28393" y="8766"/>
                  </a:cubicBezTo>
                  <a:lnTo>
                    <a:pt x="28393" y="8766"/>
                  </a:lnTo>
                  <a:lnTo>
                    <a:pt x="28434" y="8766"/>
                  </a:lnTo>
                  <a:lnTo>
                    <a:pt x="28434" y="8726"/>
                  </a:lnTo>
                  <a:lnTo>
                    <a:pt x="28393" y="8726"/>
                  </a:lnTo>
                  <a:lnTo>
                    <a:pt x="28393" y="8726"/>
                  </a:lnTo>
                  <a:lnTo>
                    <a:pt x="28393" y="8726"/>
                  </a:lnTo>
                  <a:cubicBezTo>
                    <a:pt x="28179" y="8726"/>
                    <a:pt x="28230" y="8807"/>
                    <a:pt x="28138" y="8889"/>
                  </a:cubicBezTo>
                  <a:cubicBezTo>
                    <a:pt x="28097" y="8889"/>
                    <a:pt x="28015" y="8889"/>
                    <a:pt x="28056" y="8940"/>
                  </a:cubicBezTo>
                  <a:lnTo>
                    <a:pt x="28056" y="8981"/>
                  </a:lnTo>
                  <a:lnTo>
                    <a:pt x="28056" y="9063"/>
                  </a:lnTo>
                  <a:cubicBezTo>
                    <a:pt x="27923" y="9063"/>
                    <a:pt x="27923" y="9144"/>
                    <a:pt x="27883" y="9277"/>
                  </a:cubicBezTo>
                  <a:lnTo>
                    <a:pt x="27883" y="9318"/>
                  </a:lnTo>
                  <a:lnTo>
                    <a:pt x="27842" y="9318"/>
                  </a:lnTo>
                  <a:cubicBezTo>
                    <a:pt x="27801" y="9359"/>
                    <a:pt x="27801" y="9400"/>
                    <a:pt x="27801" y="9451"/>
                  </a:cubicBezTo>
                  <a:cubicBezTo>
                    <a:pt x="27760" y="9451"/>
                    <a:pt x="27760" y="9492"/>
                    <a:pt x="27760" y="9492"/>
                  </a:cubicBezTo>
                  <a:lnTo>
                    <a:pt x="27760" y="9533"/>
                  </a:lnTo>
                  <a:cubicBezTo>
                    <a:pt x="27801" y="9492"/>
                    <a:pt x="27842" y="9655"/>
                    <a:pt x="27883" y="9655"/>
                  </a:cubicBezTo>
                  <a:cubicBezTo>
                    <a:pt x="27923" y="9706"/>
                    <a:pt x="27974" y="9706"/>
                    <a:pt x="27974" y="9706"/>
                  </a:cubicBezTo>
                  <a:lnTo>
                    <a:pt x="27974" y="9747"/>
                  </a:lnTo>
                  <a:lnTo>
                    <a:pt x="27801" y="9747"/>
                  </a:lnTo>
                  <a:lnTo>
                    <a:pt x="27760" y="9747"/>
                  </a:lnTo>
                  <a:lnTo>
                    <a:pt x="27760" y="9747"/>
                  </a:lnTo>
                  <a:lnTo>
                    <a:pt x="27719" y="9829"/>
                  </a:lnTo>
                  <a:cubicBezTo>
                    <a:pt x="27668" y="9829"/>
                    <a:pt x="27668" y="9829"/>
                    <a:pt x="27627" y="9870"/>
                  </a:cubicBezTo>
                  <a:cubicBezTo>
                    <a:pt x="27586" y="9870"/>
                    <a:pt x="27586" y="9911"/>
                    <a:pt x="27545" y="9911"/>
                  </a:cubicBezTo>
                  <a:lnTo>
                    <a:pt x="27545" y="9870"/>
                  </a:lnTo>
                  <a:cubicBezTo>
                    <a:pt x="27586" y="9870"/>
                    <a:pt x="27586" y="9829"/>
                    <a:pt x="27627" y="9829"/>
                  </a:cubicBezTo>
                  <a:lnTo>
                    <a:pt x="27627" y="9829"/>
                  </a:lnTo>
                  <a:cubicBezTo>
                    <a:pt x="27586" y="9829"/>
                    <a:pt x="27545" y="9829"/>
                    <a:pt x="27545" y="9788"/>
                  </a:cubicBezTo>
                  <a:lnTo>
                    <a:pt x="27504" y="9829"/>
                  </a:lnTo>
                  <a:cubicBezTo>
                    <a:pt x="27504" y="9747"/>
                    <a:pt x="27413" y="9829"/>
                    <a:pt x="27372" y="9747"/>
                  </a:cubicBezTo>
                  <a:cubicBezTo>
                    <a:pt x="27331" y="9788"/>
                    <a:pt x="27331" y="9788"/>
                    <a:pt x="27290" y="9788"/>
                  </a:cubicBezTo>
                  <a:lnTo>
                    <a:pt x="27290" y="9788"/>
                  </a:lnTo>
                  <a:cubicBezTo>
                    <a:pt x="27249" y="9829"/>
                    <a:pt x="27249" y="9788"/>
                    <a:pt x="27157" y="9788"/>
                  </a:cubicBezTo>
                  <a:lnTo>
                    <a:pt x="27157" y="9788"/>
                  </a:lnTo>
                  <a:cubicBezTo>
                    <a:pt x="27208" y="9870"/>
                    <a:pt x="27249" y="9870"/>
                    <a:pt x="27290" y="9911"/>
                  </a:cubicBezTo>
                  <a:lnTo>
                    <a:pt x="27290" y="9911"/>
                  </a:lnTo>
                  <a:lnTo>
                    <a:pt x="27249" y="9911"/>
                  </a:lnTo>
                  <a:lnTo>
                    <a:pt x="27249" y="9911"/>
                  </a:lnTo>
                  <a:lnTo>
                    <a:pt x="27208" y="9870"/>
                  </a:lnTo>
                  <a:lnTo>
                    <a:pt x="27157" y="9870"/>
                  </a:lnTo>
                  <a:lnTo>
                    <a:pt x="27208" y="9911"/>
                  </a:lnTo>
                  <a:lnTo>
                    <a:pt x="27208" y="9962"/>
                  </a:lnTo>
                  <a:lnTo>
                    <a:pt x="27208" y="9962"/>
                  </a:lnTo>
                  <a:cubicBezTo>
                    <a:pt x="27157" y="9911"/>
                    <a:pt x="27157" y="9870"/>
                    <a:pt x="27116" y="9870"/>
                  </a:cubicBezTo>
                  <a:lnTo>
                    <a:pt x="27116" y="9911"/>
                  </a:lnTo>
                  <a:cubicBezTo>
                    <a:pt x="27116" y="9911"/>
                    <a:pt x="27157" y="9911"/>
                    <a:pt x="27157" y="9962"/>
                  </a:cubicBezTo>
                  <a:lnTo>
                    <a:pt x="27157" y="9962"/>
                  </a:lnTo>
                  <a:lnTo>
                    <a:pt x="27116" y="9962"/>
                  </a:lnTo>
                  <a:cubicBezTo>
                    <a:pt x="27116" y="9870"/>
                    <a:pt x="27075" y="9870"/>
                    <a:pt x="27035" y="9829"/>
                  </a:cubicBezTo>
                  <a:lnTo>
                    <a:pt x="27075" y="9829"/>
                  </a:lnTo>
                  <a:lnTo>
                    <a:pt x="27075" y="9829"/>
                  </a:lnTo>
                  <a:lnTo>
                    <a:pt x="27035" y="9829"/>
                  </a:lnTo>
                  <a:lnTo>
                    <a:pt x="26994" y="9870"/>
                  </a:lnTo>
                  <a:lnTo>
                    <a:pt x="27035" y="9870"/>
                  </a:lnTo>
                  <a:cubicBezTo>
                    <a:pt x="26994" y="9870"/>
                    <a:pt x="26994" y="9870"/>
                    <a:pt x="26994" y="9911"/>
                  </a:cubicBezTo>
                  <a:cubicBezTo>
                    <a:pt x="27035" y="9962"/>
                    <a:pt x="27075" y="10044"/>
                    <a:pt x="27116" y="10084"/>
                  </a:cubicBezTo>
                  <a:lnTo>
                    <a:pt x="27116" y="10084"/>
                  </a:lnTo>
                  <a:lnTo>
                    <a:pt x="27075" y="10084"/>
                  </a:lnTo>
                  <a:lnTo>
                    <a:pt x="27075" y="10084"/>
                  </a:lnTo>
                  <a:lnTo>
                    <a:pt x="27075" y="10044"/>
                  </a:lnTo>
                  <a:lnTo>
                    <a:pt x="27035" y="10044"/>
                  </a:lnTo>
                  <a:lnTo>
                    <a:pt x="27035" y="10084"/>
                  </a:lnTo>
                  <a:lnTo>
                    <a:pt x="27075" y="10125"/>
                  </a:lnTo>
                  <a:lnTo>
                    <a:pt x="26994" y="10125"/>
                  </a:lnTo>
                  <a:lnTo>
                    <a:pt x="26994" y="10125"/>
                  </a:lnTo>
                  <a:cubicBezTo>
                    <a:pt x="27035" y="10125"/>
                    <a:pt x="27208" y="10217"/>
                    <a:pt x="27208" y="10258"/>
                  </a:cubicBezTo>
                  <a:lnTo>
                    <a:pt x="27208" y="10258"/>
                  </a:lnTo>
                  <a:cubicBezTo>
                    <a:pt x="27208" y="10299"/>
                    <a:pt x="27208" y="10299"/>
                    <a:pt x="27249" y="10340"/>
                  </a:cubicBezTo>
                  <a:lnTo>
                    <a:pt x="27208" y="10340"/>
                  </a:lnTo>
                  <a:lnTo>
                    <a:pt x="27208" y="10340"/>
                  </a:lnTo>
                  <a:cubicBezTo>
                    <a:pt x="27208" y="10299"/>
                    <a:pt x="27157" y="10299"/>
                    <a:pt x="27116" y="10258"/>
                  </a:cubicBezTo>
                  <a:cubicBezTo>
                    <a:pt x="27116" y="10299"/>
                    <a:pt x="27075" y="10299"/>
                    <a:pt x="27075" y="10299"/>
                  </a:cubicBezTo>
                  <a:lnTo>
                    <a:pt x="27075" y="10340"/>
                  </a:lnTo>
                  <a:lnTo>
                    <a:pt x="27116" y="10340"/>
                  </a:lnTo>
                  <a:lnTo>
                    <a:pt x="27116" y="10381"/>
                  </a:lnTo>
                  <a:lnTo>
                    <a:pt x="27075" y="10381"/>
                  </a:lnTo>
                  <a:lnTo>
                    <a:pt x="27075" y="10381"/>
                  </a:lnTo>
                  <a:lnTo>
                    <a:pt x="27075" y="10381"/>
                  </a:lnTo>
                  <a:lnTo>
                    <a:pt x="27075" y="10381"/>
                  </a:lnTo>
                  <a:lnTo>
                    <a:pt x="27035" y="10340"/>
                  </a:lnTo>
                  <a:lnTo>
                    <a:pt x="27035" y="10381"/>
                  </a:lnTo>
                  <a:cubicBezTo>
                    <a:pt x="27035" y="10422"/>
                    <a:pt x="27075" y="10473"/>
                    <a:pt x="27075" y="10514"/>
                  </a:cubicBezTo>
                  <a:lnTo>
                    <a:pt x="26994" y="10514"/>
                  </a:lnTo>
                  <a:lnTo>
                    <a:pt x="26994" y="10554"/>
                  </a:lnTo>
                  <a:lnTo>
                    <a:pt x="26994" y="10514"/>
                  </a:lnTo>
                  <a:cubicBezTo>
                    <a:pt x="26994" y="10514"/>
                    <a:pt x="26953" y="10473"/>
                    <a:pt x="26902" y="10473"/>
                  </a:cubicBezTo>
                  <a:lnTo>
                    <a:pt x="26902" y="10473"/>
                  </a:lnTo>
                  <a:lnTo>
                    <a:pt x="26861" y="10473"/>
                  </a:lnTo>
                  <a:lnTo>
                    <a:pt x="26861" y="10381"/>
                  </a:lnTo>
                  <a:cubicBezTo>
                    <a:pt x="26861" y="10340"/>
                    <a:pt x="26820" y="10340"/>
                    <a:pt x="26820" y="10299"/>
                  </a:cubicBezTo>
                  <a:cubicBezTo>
                    <a:pt x="26820" y="10299"/>
                    <a:pt x="26820" y="10258"/>
                    <a:pt x="26861" y="10258"/>
                  </a:cubicBezTo>
                  <a:lnTo>
                    <a:pt x="26902" y="10258"/>
                  </a:lnTo>
                  <a:lnTo>
                    <a:pt x="26902" y="10258"/>
                  </a:lnTo>
                  <a:cubicBezTo>
                    <a:pt x="26994" y="10258"/>
                    <a:pt x="27035" y="10340"/>
                    <a:pt x="27075" y="10258"/>
                  </a:cubicBezTo>
                  <a:lnTo>
                    <a:pt x="27075" y="10258"/>
                  </a:lnTo>
                  <a:cubicBezTo>
                    <a:pt x="27035" y="10258"/>
                    <a:pt x="27035" y="10217"/>
                    <a:pt x="26994" y="10217"/>
                  </a:cubicBezTo>
                  <a:lnTo>
                    <a:pt x="26820" y="10217"/>
                  </a:lnTo>
                  <a:cubicBezTo>
                    <a:pt x="26779" y="10217"/>
                    <a:pt x="26779" y="10166"/>
                    <a:pt x="26738" y="10125"/>
                  </a:cubicBezTo>
                  <a:lnTo>
                    <a:pt x="26738" y="10125"/>
                  </a:lnTo>
                  <a:lnTo>
                    <a:pt x="26820" y="10125"/>
                  </a:lnTo>
                  <a:lnTo>
                    <a:pt x="26820" y="10125"/>
                  </a:lnTo>
                  <a:lnTo>
                    <a:pt x="26779" y="10084"/>
                  </a:lnTo>
                  <a:cubicBezTo>
                    <a:pt x="26738" y="10125"/>
                    <a:pt x="26646" y="10044"/>
                    <a:pt x="26646" y="10003"/>
                  </a:cubicBezTo>
                  <a:lnTo>
                    <a:pt x="26646" y="9962"/>
                  </a:lnTo>
                  <a:cubicBezTo>
                    <a:pt x="26605" y="9911"/>
                    <a:pt x="26565" y="9911"/>
                    <a:pt x="26524" y="9870"/>
                  </a:cubicBezTo>
                  <a:lnTo>
                    <a:pt x="26565" y="9870"/>
                  </a:lnTo>
                  <a:lnTo>
                    <a:pt x="26524" y="9829"/>
                  </a:lnTo>
                  <a:cubicBezTo>
                    <a:pt x="26565" y="9829"/>
                    <a:pt x="26565" y="9788"/>
                    <a:pt x="26565" y="9788"/>
                  </a:cubicBezTo>
                  <a:lnTo>
                    <a:pt x="26565" y="9655"/>
                  </a:lnTo>
                  <a:lnTo>
                    <a:pt x="26565" y="9614"/>
                  </a:lnTo>
                  <a:lnTo>
                    <a:pt x="26524" y="9614"/>
                  </a:lnTo>
                  <a:cubicBezTo>
                    <a:pt x="26483" y="9574"/>
                    <a:pt x="26483" y="9574"/>
                    <a:pt x="26483" y="9533"/>
                  </a:cubicBezTo>
                  <a:cubicBezTo>
                    <a:pt x="26391" y="9492"/>
                    <a:pt x="26309" y="9492"/>
                    <a:pt x="26268" y="9400"/>
                  </a:cubicBezTo>
                  <a:cubicBezTo>
                    <a:pt x="26227" y="9400"/>
                    <a:pt x="26227" y="9359"/>
                    <a:pt x="26186" y="9359"/>
                  </a:cubicBezTo>
                  <a:lnTo>
                    <a:pt x="26095" y="9318"/>
                  </a:lnTo>
                  <a:lnTo>
                    <a:pt x="26054" y="9318"/>
                  </a:lnTo>
                  <a:lnTo>
                    <a:pt x="26054" y="9318"/>
                  </a:lnTo>
                  <a:cubicBezTo>
                    <a:pt x="26013" y="9277"/>
                    <a:pt x="25972" y="9236"/>
                    <a:pt x="25931" y="9196"/>
                  </a:cubicBezTo>
                  <a:lnTo>
                    <a:pt x="25931" y="9196"/>
                  </a:lnTo>
                  <a:lnTo>
                    <a:pt x="25972" y="9196"/>
                  </a:lnTo>
                  <a:cubicBezTo>
                    <a:pt x="25839" y="9144"/>
                    <a:pt x="25931" y="9022"/>
                    <a:pt x="25798" y="8981"/>
                  </a:cubicBezTo>
                  <a:cubicBezTo>
                    <a:pt x="25798" y="9022"/>
                    <a:pt x="25798" y="9022"/>
                    <a:pt x="25757" y="9063"/>
                  </a:cubicBezTo>
                  <a:lnTo>
                    <a:pt x="25717" y="9104"/>
                  </a:lnTo>
                  <a:cubicBezTo>
                    <a:pt x="25717" y="9063"/>
                    <a:pt x="25676" y="9022"/>
                    <a:pt x="25676" y="8981"/>
                  </a:cubicBezTo>
                  <a:cubicBezTo>
                    <a:pt x="25717" y="8981"/>
                    <a:pt x="25717" y="8940"/>
                    <a:pt x="25717" y="8940"/>
                  </a:cubicBezTo>
                  <a:lnTo>
                    <a:pt x="25717" y="8940"/>
                  </a:lnTo>
                  <a:lnTo>
                    <a:pt x="25625" y="8940"/>
                  </a:lnTo>
                  <a:lnTo>
                    <a:pt x="25625" y="8940"/>
                  </a:lnTo>
                  <a:cubicBezTo>
                    <a:pt x="25584" y="8940"/>
                    <a:pt x="25502" y="8981"/>
                    <a:pt x="25502" y="8981"/>
                  </a:cubicBezTo>
                  <a:lnTo>
                    <a:pt x="25461" y="9022"/>
                  </a:lnTo>
                  <a:lnTo>
                    <a:pt x="25502" y="9022"/>
                  </a:lnTo>
                  <a:cubicBezTo>
                    <a:pt x="25502" y="9063"/>
                    <a:pt x="25502" y="9063"/>
                    <a:pt x="25543" y="9063"/>
                  </a:cubicBezTo>
                  <a:lnTo>
                    <a:pt x="25502" y="9104"/>
                  </a:lnTo>
                  <a:cubicBezTo>
                    <a:pt x="25502" y="9196"/>
                    <a:pt x="25543" y="9236"/>
                    <a:pt x="25625" y="9277"/>
                  </a:cubicBezTo>
                  <a:cubicBezTo>
                    <a:pt x="25676" y="9277"/>
                    <a:pt x="25676" y="9318"/>
                    <a:pt x="25717" y="9318"/>
                  </a:cubicBezTo>
                  <a:lnTo>
                    <a:pt x="25717" y="9451"/>
                  </a:lnTo>
                  <a:cubicBezTo>
                    <a:pt x="25757" y="9492"/>
                    <a:pt x="25798" y="9533"/>
                    <a:pt x="25839" y="9574"/>
                  </a:cubicBezTo>
                  <a:cubicBezTo>
                    <a:pt x="25880" y="9614"/>
                    <a:pt x="25931" y="9614"/>
                    <a:pt x="25972" y="9614"/>
                  </a:cubicBezTo>
                  <a:lnTo>
                    <a:pt x="26054" y="9614"/>
                  </a:lnTo>
                  <a:lnTo>
                    <a:pt x="26054" y="9614"/>
                  </a:lnTo>
                  <a:cubicBezTo>
                    <a:pt x="26054" y="9655"/>
                    <a:pt x="26054" y="9655"/>
                    <a:pt x="26013" y="9655"/>
                  </a:cubicBezTo>
                  <a:lnTo>
                    <a:pt x="26054" y="9706"/>
                  </a:lnTo>
                  <a:cubicBezTo>
                    <a:pt x="26186" y="9747"/>
                    <a:pt x="26309" y="9829"/>
                    <a:pt x="26391" y="9911"/>
                  </a:cubicBezTo>
                  <a:lnTo>
                    <a:pt x="26391" y="10003"/>
                  </a:lnTo>
                  <a:lnTo>
                    <a:pt x="26350" y="9962"/>
                  </a:lnTo>
                  <a:cubicBezTo>
                    <a:pt x="26309" y="9911"/>
                    <a:pt x="26350" y="9911"/>
                    <a:pt x="26309" y="9911"/>
                  </a:cubicBezTo>
                  <a:cubicBezTo>
                    <a:pt x="26309" y="9870"/>
                    <a:pt x="26227" y="9911"/>
                    <a:pt x="26227" y="9870"/>
                  </a:cubicBezTo>
                  <a:cubicBezTo>
                    <a:pt x="26186" y="9829"/>
                    <a:pt x="26135" y="9911"/>
                    <a:pt x="26135" y="10003"/>
                  </a:cubicBezTo>
                  <a:cubicBezTo>
                    <a:pt x="26135" y="10003"/>
                    <a:pt x="26186" y="10044"/>
                    <a:pt x="26227" y="10044"/>
                  </a:cubicBezTo>
                  <a:lnTo>
                    <a:pt x="26227" y="10125"/>
                  </a:lnTo>
                  <a:lnTo>
                    <a:pt x="26186" y="10125"/>
                  </a:lnTo>
                  <a:cubicBezTo>
                    <a:pt x="26135" y="10125"/>
                    <a:pt x="26135" y="10125"/>
                    <a:pt x="26135" y="10166"/>
                  </a:cubicBezTo>
                  <a:lnTo>
                    <a:pt x="26135" y="10217"/>
                  </a:lnTo>
                  <a:cubicBezTo>
                    <a:pt x="26095" y="10217"/>
                    <a:pt x="26054" y="10258"/>
                    <a:pt x="26054" y="10299"/>
                  </a:cubicBezTo>
                  <a:lnTo>
                    <a:pt x="26013" y="10299"/>
                  </a:lnTo>
                  <a:lnTo>
                    <a:pt x="25972" y="10299"/>
                  </a:lnTo>
                  <a:lnTo>
                    <a:pt x="25972" y="10258"/>
                  </a:lnTo>
                  <a:cubicBezTo>
                    <a:pt x="26013" y="10217"/>
                    <a:pt x="26013" y="10217"/>
                    <a:pt x="26013" y="10166"/>
                  </a:cubicBezTo>
                  <a:lnTo>
                    <a:pt x="26054" y="10166"/>
                  </a:lnTo>
                  <a:lnTo>
                    <a:pt x="26054" y="10166"/>
                  </a:lnTo>
                  <a:lnTo>
                    <a:pt x="26054" y="10166"/>
                  </a:lnTo>
                  <a:cubicBezTo>
                    <a:pt x="26054" y="10125"/>
                    <a:pt x="26013" y="9911"/>
                    <a:pt x="25972" y="9911"/>
                  </a:cubicBezTo>
                  <a:cubicBezTo>
                    <a:pt x="25972" y="9911"/>
                    <a:pt x="25972" y="9962"/>
                    <a:pt x="25931" y="9911"/>
                  </a:cubicBezTo>
                  <a:lnTo>
                    <a:pt x="25880" y="9911"/>
                  </a:lnTo>
                  <a:lnTo>
                    <a:pt x="25880" y="9829"/>
                  </a:lnTo>
                  <a:lnTo>
                    <a:pt x="25839" y="9829"/>
                  </a:lnTo>
                  <a:lnTo>
                    <a:pt x="25798" y="9829"/>
                  </a:lnTo>
                  <a:lnTo>
                    <a:pt x="25798" y="9829"/>
                  </a:lnTo>
                  <a:lnTo>
                    <a:pt x="25798" y="9829"/>
                  </a:lnTo>
                  <a:lnTo>
                    <a:pt x="25798" y="9788"/>
                  </a:lnTo>
                  <a:lnTo>
                    <a:pt x="25798" y="9788"/>
                  </a:lnTo>
                  <a:lnTo>
                    <a:pt x="25757" y="9788"/>
                  </a:lnTo>
                  <a:cubicBezTo>
                    <a:pt x="25717" y="9706"/>
                    <a:pt x="25676" y="9747"/>
                    <a:pt x="25584" y="9706"/>
                  </a:cubicBezTo>
                  <a:cubicBezTo>
                    <a:pt x="25502" y="9655"/>
                    <a:pt x="25420" y="9533"/>
                    <a:pt x="25328" y="9492"/>
                  </a:cubicBezTo>
                  <a:cubicBezTo>
                    <a:pt x="25206" y="9451"/>
                    <a:pt x="25206" y="9236"/>
                    <a:pt x="25114" y="9196"/>
                  </a:cubicBezTo>
                  <a:cubicBezTo>
                    <a:pt x="25032" y="9144"/>
                    <a:pt x="24950" y="9144"/>
                    <a:pt x="24909" y="9196"/>
                  </a:cubicBezTo>
                  <a:lnTo>
                    <a:pt x="24858" y="9236"/>
                  </a:lnTo>
                  <a:cubicBezTo>
                    <a:pt x="24817" y="9236"/>
                    <a:pt x="24817" y="9236"/>
                    <a:pt x="24777" y="9277"/>
                  </a:cubicBezTo>
                  <a:cubicBezTo>
                    <a:pt x="24695" y="9318"/>
                    <a:pt x="24654" y="9359"/>
                    <a:pt x="24562" y="9400"/>
                  </a:cubicBezTo>
                  <a:cubicBezTo>
                    <a:pt x="24480" y="9400"/>
                    <a:pt x="24480" y="9359"/>
                    <a:pt x="24439" y="9359"/>
                  </a:cubicBezTo>
                  <a:cubicBezTo>
                    <a:pt x="24399" y="9318"/>
                    <a:pt x="24399" y="9359"/>
                    <a:pt x="24399" y="9359"/>
                  </a:cubicBezTo>
                  <a:lnTo>
                    <a:pt x="24347" y="9359"/>
                  </a:lnTo>
                  <a:cubicBezTo>
                    <a:pt x="24266" y="9359"/>
                    <a:pt x="24266" y="9277"/>
                    <a:pt x="24184" y="9359"/>
                  </a:cubicBezTo>
                  <a:cubicBezTo>
                    <a:pt x="24051" y="9451"/>
                    <a:pt x="24184" y="9492"/>
                    <a:pt x="24143" y="9614"/>
                  </a:cubicBezTo>
                  <a:cubicBezTo>
                    <a:pt x="24092" y="9655"/>
                    <a:pt x="24051" y="9655"/>
                    <a:pt x="24010" y="9706"/>
                  </a:cubicBezTo>
                  <a:lnTo>
                    <a:pt x="23969" y="9706"/>
                  </a:lnTo>
                  <a:cubicBezTo>
                    <a:pt x="23929" y="9747"/>
                    <a:pt x="23837" y="9706"/>
                    <a:pt x="23796" y="9788"/>
                  </a:cubicBezTo>
                  <a:lnTo>
                    <a:pt x="23796" y="9829"/>
                  </a:lnTo>
                  <a:lnTo>
                    <a:pt x="23796" y="9829"/>
                  </a:lnTo>
                  <a:cubicBezTo>
                    <a:pt x="23714" y="9829"/>
                    <a:pt x="23632" y="9962"/>
                    <a:pt x="23632" y="10044"/>
                  </a:cubicBezTo>
                  <a:cubicBezTo>
                    <a:pt x="23632" y="10084"/>
                    <a:pt x="23632" y="10084"/>
                    <a:pt x="23673" y="10125"/>
                  </a:cubicBezTo>
                  <a:lnTo>
                    <a:pt x="23714" y="10125"/>
                  </a:lnTo>
                  <a:lnTo>
                    <a:pt x="23714" y="10166"/>
                  </a:lnTo>
                  <a:cubicBezTo>
                    <a:pt x="23632" y="10166"/>
                    <a:pt x="23540" y="10258"/>
                    <a:pt x="23540" y="10340"/>
                  </a:cubicBezTo>
                  <a:lnTo>
                    <a:pt x="23540" y="10340"/>
                  </a:lnTo>
                  <a:cubicBezTo>
                    <a:pt x="23499" y="10381"/>
                    <a:pt x="23418" y="10381"/>
                    <a:pt x="23418" y="10422"/>
                  </a:cubicBezTo>
                  <a:lnTo>
                    <a:pt x="23326" y="10514"/>
                  </a:lnTo>
                  <a:lnTo>
                    <a:pt x="23326" y="10473"/>
                  </a:lnTo>
                  <a:cubicBezTo>
                    <a:pt x="23285" y="10473"/>
                    <a:pt x="23285" y="10514"/>
                    <a:pt x="23244" y="10514"/>
                  </a:cubicBezTo>
                  <a:lnTo>
                    <a:pt x="23029" y="10514"/>
                  </a:lnTo>
                  <a:cubicBezTo>
                    <a:pt x="22989" y="10514"/>
                    <a:pt x="22989" y="10514"/>
                    <a:pt x="22948" y="10554"/>
                  </a:cubicBezTo>
                  <a:cubicBezTo>
                    <a:pt x="22907" y="10554"/>
                    <a:pt x="22907" y="10554"/>
                    <a:pt x="22866" y="10595"/>
                  </a:cubicBezTo>
                  <a:lnTo>
                    <a:pt x="22866" y="10595"/>
                  </a:lnTo>
                  <a:lnTo>
                    <a:pt x="22866" y="10595"/>
                  </a:lnTo>
                  <a:lnTo>
                    <a:pt x="22866" y="10595"/>
                  </a:lnTo>
                  <a:lnTo>
                    <a:pt x="22866" y="10595"/>
                  </a:lnTo>
                  <a:cubicBezTo>
                    <a:pt x="22774" y="10636"/>
                    <a:pt x="22733" y="10595"/>
                    <a:pt x="22733" y="10514"/>
                  </a:cubicBezTo>
                  <a:lnTo>
                    <a:pt x="22733" y="10514"/>
                  </a:lnTo>
                  <a:cubicBezTo>
                    <a:pt x="22733" y="10473"/>
                    <a:pt x="22651" y="10381"/>
                    <a:pt x="22559" y="10422"/>
                  </a:cubicBezTo>
                  <a:cubicBezTo>
                    <a:pt x="22559" y="10422"/>
                    <a:pt x="22519" y="10422"/>
                    <a:pt x="22519" y="10473"/>
                  </a:cubicBezTo>
                  <a:cubicBezTo>
                    <a:pt x="22478" y="10473"/>
                    <a:pt x="22478" y="10422"/>
                    <a:pt x="22437" y="10422"/>
                  </a:cubicBezTo>
                  <a:cubicBezTo>
                    <a:pt x="22396" y="10422"/>
                    <a:pt x="22355" y="10422"/>
                    <a:pt x="22355" y="10473"/>
                  </a:cubicBezTo>
                  <a:lnTo>
                    <a:pt x="22355" y="10473"/>
                  </a:lnTo>
                  <a:lnTo>
                    <a:pt x="22355" y="10381"/>
                  </a:lnTo>
                  <a:lnTo>
                    <a:pt x="22355" y="10299"/>
                  </a:lnTo>
                  <a:lnTo>
                    <a:pt x="22355" y="10299"/>
                  </a:lnTo>
                  <a:lnTo>
                    <a:pt x="22355" y="10217"/>
                  </a:lnTo>
                  <a:lnTo>
                    <a:pt x="22355" y="10217"/>
                  </a:lnTo>
                  <a:lnTo>
                    <a:pt x="22304" y="10217"/>
                  </a:lnTo>
                  <a:lnTo>
                    <a:pt x="22304" y="10166"/>
                  </a:lnTo>
                  <a:lnTo>
                    <a:pt x="22304" y="10166"/>
                  </a:lnTo>
                  <a:lnTo>
                    <a:pt x="22355" y="10166"/>
                  </a:lnTo>
                  <a:lnTo>
                    <a:pt x="22355" y="10125"/>
                  </a:lnTo>
                  <a:lnTo>
                    <a:pt x="22304" y="10125"/>
                  </a:lnTo>
                  <a:cubicBezTo>
                    <a:pt x="22304" y="10166"/>
                    <a:pt x="22304" y="10166"/>
                    <a:pt x="22263" y="10166"/>
                  </a:cubicBezTo>
                  <a:lnTo>
                    <a:pt x="22263" y="10166"/>
                  </a:lnTo>
                  <a:lnTo>
                    <a:pt x="22263" y="10044"/>
                  </a:lnTo>
                  <a:cubicBezTo>
                    <a:pt x="22355" y="10003"/>
                    <a:pt x="22396" y="9747"/>
                    <a:pt x="22355" y="9614"/>
                  </a:cubicBezTo>
                  <a:lnTo>
                    <a:pt x="22396" y="9492"/>
                  </a:lnTo>
                  <a:cubicBezTo>
                    <a:pt x="22396" y="9451"/>
                    <a:pt x="22355" y="9451"/>
                    <a:pt x="22304" y="9451"/>
                  </a:cubicBezTo>
                  <a:lnTo>
                    <a:pt x="22304" y="9400"/>
                  </a:lnTo>
                  <a:cubicBezTo>
                    <a:pt x="22304" y="9359"/>
                    <a:pt x="22355" y="9359"/>
                    <a:pt x="22396" y="9359"/>
                  </a:cubicBezTo>
                  <a:lnTo>
                    <a:pt x="22437" y="9359"/>
                  </a:lnTo>
                  <a:cubicBezTo>
                    <a:pt x="22437" y="9318"/>
                    <a:pt x="22437" y="9318"/>
                    <a:pt x="22478" y="9277"/>
                  </a:cubicBezTo>
                  <a:cubicBezTo>
                    <a:pt x="22519" y="9277"/>
                    <a:pt x="22559" y="9318"/>
                    <a:pt x="22651" y="9318"/>
                  </a:cubicBezTo>
                  <a:cubicBezTo>
                    <a:pt x="22692" y="9318"/>
                    <a:pt x="22733" y="9277"/>
                    <a:pt x="22774" y="9277"/>
                  </a:cubicBezTo>
                  <a:lnTo>
                    <a:pt x="22948" y="9318"/>
                  </a:lnTo>
                  <a:cubicBezTo>
                    <a:pt x="23029" y="9318"/>
                    <a:pt x="23203" y="9359"/>
                    <a:pt x="23244" y="9318"/>
                  </a:cubicBezTo>
                  <a:cubicBezTo>
                    <a:pt x="23285" y="9318"/>
                    <a:pt x="23326" y="9359"/>
                    <a:pt x="23418" y="9359"/>
                  </a:cubicBezTo>
                  <a:cubicBezTo>
                    <a:pt x="23459" y="9277"/>
                    <a:pt x="23459" y="9196"/>
                    <a:pt x="23459" y="9144"/>
                  </a:cubicBezTo>
                  <a:lnTo>
                    <a:pt x="23499" y="9104"/>
                  </a:lnTo>
                  <a:lnTo>
                    <a:pt x="23499" y="9104"/>
                  </a:lnTo>
                  <a:lnTo>
                    <a:pt x="23459" y="9104"/>
                  </a:lnTo>
                  <a:cubicBezTo>
                    <a:pt x="23459" y="9063"/>
                    <a:pt x="23499" y="8981"/>
                    <a:pt x="23499" y="8940"/>
                  </a:cubicBezTo>
                  <a:lnTo>
                    <a:pt x="23499" y="8940"/>
                  </a:lnTo>
                  <a:cubicBezTo>
                    <a:pt x="23499" y="8981"/>
                    <a:pt x="23540" y="8981"/>
                    <a:pt x="23540" y="9022"/>
                  </a:cubicBezTo>
                  <a:cubicBezTo>
                    <a:pt x="23540" y="8981"/>
                    <a:pt x="23499" y="8940"/>
                    <a:pt x="23499" y="8940"/>
                  </a:cubicBezTo>
                  <a:lnTo>
                    <a:pt x="23499" y="8848"/>
                  </a:lnTo>
                  <a:cubicBezTo>
                    <a:pt x="23459" y="8766"/>
                    <a:pt x="23499" y="8807"/>
                    <a:pt x="23418" y="8766"/>
                  </a:cubicBezTo>
                  <a:lnTo>
                    <a:pt x="23377" y="8726"/>
                  </a:lnTo>
                  <a:lnTo>
                    <a:pt x="23377" y="8685"/>
                  </a:lnTo>
                  <a:cubicBezTo>
                    <a:pt x="23377" y="8634"/>
                    <a:pt x="23326" y="8634"/>
                    <a:pt x="23285" y="8593"/>
                  </a:cubicBezTo>
                  <a:lnTo>
                    <a:pt x="23285" y="8593"/>
                  </a:lnTo>
                  <a:lnTo>
                    <a:pt x="23285" y="8552"/>
                  </a:lnTo>
                  <a:lnTo>
                    <a:pt x="23244" y="8593"/>
                  </a:lnTo>
                  <a:cubicBezTo>
                    <a:pt x="23203" y="8552"/>
                    <a:pt x="23121" y="8511"/>
                    <a:pt x="23029" y="8511"/>
                  </a:cubicBezTo>
                  <a:lnTo>
                    <a:pt x="23029" y="8511"/>
                  </a:lnTo>
                  <a:cubicBezTo>
                    <a:pt x="22989" y="8470"/>
                    <a:pt x="22989" y="8511"/>
                    <a:pt x="22989" y="8470"/>
                  </a:cubicBezTo>
                  <a:lnTo>
                    <a:pt x="23029" y="8470"/>
                  </a:lnTo>
                  <a:lnTo>
                    <a:pt x="23029" y="8470"/>
                  </a:lnTo>
                  <a:lnTo>
                    <a:pt x="23029" y="8470"/>
                  </a:lnTo>
                  <a:lnTo>
                    <a:pt x="22989" y="8429"/>
                  </a:lnTo>
                  <a:lnTo>
                    <a:pt x="23029" y="8429"/>
                  </a:lnTo>
                  <a:lnTo>
                    <a:pt x="22948" y="8429"/>
                  </a:lnTo>
                  <a:lnTo>
                    <a:pt x="22948" y="8378"/>
                  </a:lnTo>
                  <a:cubicBezTo>
                    <a:pt x="23029" y="8378"/>
                    <a:pt x="23029" y="8337"/>
                    <a:pt x="23070" y="8337"/>
                  </a:cubicBezTo>
                  <a:lnTo>
                    <a:pt x="23070" y="8337"/>
                  </a:lnTo>
                  <a:lnTo>
                    <a:pt x="23162" y="8337"/>
                  </a:lnTo>
                  <a:lnTo>
                    <a:pt x="23162" y="8337"/>
                  </a:lnTo>
                  <a:lnTo>
                    <a:pt x="23203" y="8337"/>
                  </a:lnTo>
                  <a:cubicBezTo>
                    <a:pt x="23244" y="8337"/>
                    <a:pt x="23244" y="8337"/>
                    <a:pt x="23244" y="8378"/>
                  </a:cubicBezTo>
                  <a:cubicBezTo>
                    <a:pt x="23285" y="8378"/>
                    <a:pt x="23377" y="8378"/>
                    <a:pt x="23418" y="8337"/>
                  </a:cubicBezTo>
                  <a:lnTo>
                    <a:pt x="23418" y="8378"/>
                  </a:lnTo>
                  <a:cubicBezTo>
                    <a:pt x="23418" y="8378"/>
                    <a:pt x="23459" y="8378"/>
                    <a:pt x="23459" y="8337"/>
                  </a:cubicBezTo>
                  <a:cubicBezTo>
                    <a:pt x="23418" y="8337"/>
                    <a:pt x="23459" y="8296"/>
                    <a:pt x="23459" y="8256"/>
                  </a:cubicBezTo>
                  <a:cubicBezTo>
                    <a:pt x="23418" y="8256"/>
                    <a:pt x="23377" y="8215"/>
                    <a:pt x="23377" y="8174"/>
                  </a:cubicBezTo>
                  <a:lnTo>
                    <a:pt x="23499" y="8174"/>
                  </a:lnTo>
                  <a:lnTo>
                    <a:pt x="23499" y="8215"/>
                  </a:lnTo>
                  <a:lnTo>
                    <a:pt x="23581" y="8215"/>
                  </a:lnTo>
                  <a:cubicBezTo>
                    <a:pt x="23632" y="8256"/>
                    <a:pt x="23673" y="8256"/>
                    <a:pt x="23714" y="8215"/>
                  </a:cubicBezTo>
                  <a:lnTo>
                    <a:pt x="23673" y="8215"/>
                  </a:lnTo>
                  <a:lnTo>
                    <a:pt x="23673" y="8174"/>
                  </a:lnTo>
                  <a:cubicBezTo>
                    <a:pt x="23714" y="8123"/>
                    <a:pt x="23796" y="8123"/>
                    <a:pt x="23888" y="8082"/>
                  </a:cubicBezTo>
                  <a:cubicBezTo>
                    <a:pt x="23929" y="8082"/>
                    <a:pt x="23888" y="8000"/>
                    <a:pt x="23929" y="7959"/>
                  </a:cubicBezTo>
                  <a:cubicBezTo>
                    <a:pt x="23929" y="7918"/>
                    <a:pt x="23969" y="7918"/>
                    <a:pt x="23969" y="7918"/>
                  </a:cubicBezTo>
                  <a:lnTo>
                    <a:pt x="24051" y="7918"/>
                  </a:lnTo>
                  <a:cubicBezTo>
                    <a:pt x="24051" y="7867"/>
                    <a:pt x="24092" y="7867"/>
                    <a:pt x="24143" y="7827"/>
                  </a:cubicBezTo>
                  <a:lnTo>
                    <a:pt x="24184" y="7827"/>
                  </a:lnTo>
                  <a:cubicBezTo>
                    <a:pt x="24184" y="7827"/>
                    <a:pt x="24225" y="7867"/>
                    <a:pt x="24225" y="7827"/>
                  </a:cubicBezTo>
                  <a:cubicBezTo>
                    <a:pt x="24225" y="7827"/>
                    <a:pt x="24225" y="7786"/>
                    <a:pt x="24184" y="7786"/>
                  </a:cubicBezTo>
                  <a:cubicBezTo>
                    <a:pt x="24225" y="7745"/>
                    <a:pt x="24266" y="7745"/>
                    <a:pt x="24307" y="7704"/>
                  </a:cubicBezTo>
                  <a:cubicBezTo>
                    <a:pt x="24307" y="7663"/>
                    <a:pt x="24347" y="7612"/>
                    <a:pt x="24347" y="7571"/>
                  </a:cubicBezTo>
                  <a:lnTo>
                    <a:pt x="24399" y="7530"/>
                  </a:lnTo>
                  <a:lnTo>
                    <a:pt x="24439" y="7571"/>
                  </a:lnTo>
                  <a:lnTo>
                    <a:pt x="24439" y="7612"/>
                  </a:lnTo>
                  <a:lnTo>
                    <a:pt x="24439" y="7612"/>
                  </a:lnTo>
                  <a:cubicBezTo>
                    <a:pt x="24439" y="7612"/>
                    <a:pt x="24439" y="7663"/>
                    <a:pt x="24399" y="7663"/>
                  </a:cubicBezTo>
                  <a:cubicBezTo>
                    <a:pt x="24439" y="7663"/>
                    <a:pt x="24480" y="7704"/>
                    <a:pt x="24480" y="7663"/>
                  </a:cubicBezTo>
                  <a:cubicBezTo>
                    <a:pt x="24521" y="7663"/>
                    <a:pt x="24521" y="7663"/>
                    <a:pt x="24521" y="7612"/>
                  </a:cubicBezTo>
                  <a:lnTo>
                    <a:pt x="24480" y="7612"/>
                  </a:lnTo>
                  <a:cubicBezTo>
                    <a:pt x="24480" y="7571"/>
                    <a:pt x="24480" y="7571"/>
                    <a:pt x="24521" y="7571"/>
                  </a:cubicBezTo>
                  <a:lnTo>
                    <a:pt x="24480" y="7571"/>
                  </a:lnTo>
                  <a:lnTo>
                    <a:pt x="24480" y="7489"/>
                  </a:lnTo>
                  <a:cubicBezTo>
                    <a:pt x="24521" y="7489"/>
                    <a:pt x="24603" y="7408"/>
                    <a:pt x="24695" y="7448"/>
                  </a:cubicBezTo>
                  <a:lnTo>
                    <a:pt x="24736" y="7489"/>
                  </a:lnTo>
                  <a:lnTo>
                    <a:pt x="24736" y="7489"/>
                  </a:lnTo>
                  <a:lnTo>
                    <a:pt x="24736" y="7489"/>
                  </a:lnTo>
                  <a:cubicBezTo>
                    <a:pt x="24736" y="7448"/>
                    <a:pt x="24695" y="7448"/>
                    <a:pt x="24695" y="7448"/>
                  </a:cubicBezTo>
                  <a:lnTo>
                    <a:pt x="24695" y="7408"/>
                  </a:lnTo>
                  <a:lnTo>
                    <a:pt x="24858" y="7408"/>
                  </a:lnTo>
                  <a:lnTo>
                    <a:pt x="24858" y="7448"/>
                  </a:lnTo>
                  <a:lnTo>
                    <a:pt x="24858" y="7448"/>
                  </a:lnTo>
                  <a:lnTo>
                    <a:pt x="24909" y="7448"/>
                  </a:lnTo>
                  <a:lnTo>
                    <a:pt x="24909" y="7448"/>
                  </a:lnTo>
                  <a:lnTo>
                    <a:pt x="24858" y="7408"/>
                  </a:lnTo>
                  <a:lnTo>
                    <a:pt x="24950" y="7408"/>
                  </a:lnTo>
                  <a:cubicBezTo>
                    <a:pt x="24909" y="7408"/>
                    <a:pt x="24909" y="7408"/>
                    <a:pt x="24950" y="7357"/>
                  </a:cubicBezTo>
                  <a:lnTo>
                    <a:pt x="25032" y="7357"/>
                  </a:lnTo>
                  <a:lnTo>
                    <a:pt x="24991" y="7316"/>
                  </a:lnTo>
                  <a:lnTo>
                    <a:pt x="24991" y="7316"/>
                  </a:lnTo>
                  <a:lnTo>
                    <a:pt x="24991" y="7316"/>
                  </a:lnTo>
                  <a:lnTo>
                    <a:pt x="24991" y="7275"/>
                  </a:lnTo>
                  <a:lnTo>
                    <a:pt x="24991" y="7275"/>
                  </a:lnTo>
                  <a:lnTo>
                    <a:pt x="24950" y="7275"/>
                  </a:lnTo>
                  <a:cubicBezTo>
                    <a:pt x="24950" y="7234"/>
                    <a:pt x="24991" y="7234"/>
                    <a:pt x="24991" y="7234"/>
                  </a:cubicBezTo>
                  <a:cubicBezTo>
                    <a:pt x="24991" y="7193"/>
                    <a:pt x="24950" y="7193"/>
                    <a:pt x="24950" y="7152"/>
                  </a:cubicBezTo>
                  <a:lnTo>
                    <a:pt x="24950" y="7019"/>
                  </a:lnTo>
                  <a:lnTo>
                    <a:pt x="24909" y="7019"/>
                  </a:lnTo>
                  <a:lnTo>
                    <a:pt x="24909" y="7019"/>
                  </a:lnTo>
                  <a:lnTo>
                    <a:pt x="24858" y="7019"/>
                  </a:lnTo>
                  <a:cubicBezTo>
                    <a:pt x="24858" y="6978"/>
                    <a:pt x="24858" y="6978"/>
                    <a:pt x="24909" y="6938"/>
                  </a:cubicBezTo>
                  <a:cubicBezTo>
                    <a:pt x="24909" y="6897"/>
                    <a:pt x="24858" y="6846"/>
                    <a:pt x="24909" y="6805"/>
                  </a:cubicBezTo>
                  <a:lnTo>
                    <a:pt x="24909" y="6805"/>
                  </a:lnTo>
                  <a:lnTo>
                    <a:pt x="24950" y="6805"/>
                  </a:lnTo>
                  <a:cubicBezTo>
                    <a:pt x="24991" y="6805"/>
                    <a:pt x="24991" y="6764"/>
                    <a:pt x="24991" y="6764"/>
                  </a:cubicBezTo>
                  <a:cubicBezTo>
                    <a:pt x="25032" y="6764"/>
                    <a:pt x="25032" y="6805"/>
                    <a:pt x="25032" y="6805"/>
                  </a:cubicBezTo>
                  <a:lnTo>
                    <a:pt x="25032" y="6805"/>
                  </a:lnTo>
                  <a:cubicBezTo>
                    <a:pt x="25032" y="6764"/>
                    <a:pt x="25073" y="6723"/>
                    <a:pt x="25073" y="6723"/>
                  </a:cubicBezTo>
                  <a:lnTo>
                    <a:pt x="25206" y="6723"/>
                  </a:lnTo>
                  <a:lnTo>
                    <a:pt x="25206" y="6805"/>
                  </a:lnTo>
                  <a:lnTo>
                    <a:pt x="25287" y="6805"/>
                  </a:lnTo>
                  <a:lnTo>
                    <a:pt x="25247" y="6897"/>
                  </a:lnTo>
                  <a:lnTo>
                    <a:pt x="25247" y="6897"/>
                  </a:lnTo>
                  <a:lnTo>
                    <a:pt x="25206" y="6846"/>
                  </a:lnTo>
                  <a:lnTo>
                    <a:pt x="25165" y="6897"/>
                  </a:lnTo>
                  <a:cubicBezTo>
                    <a:pt x="25206" y="6938"/>
                    <a:pt x="25165" y="6938"/>
                    <a:pt x="25165" y="6978"/>
                  </a:cubicBezTo>
                  <a:lnTo>
                    <a:pt x="25114" y="6978"/>
                  </a:lnTo>
                  <a:lnTo>
                    <a:pt x="25114" y="7019"/>
                  </a:lnTo>
                  <a:cubicBezTo>
                    <a:pt x="25073" y="7019"/>
                    <a:pt x="25073" y="7060"/>
                    <a:pt x="25073" y="7101"/>
                  </a:cubicBezTo>
                  <a:cubicBezTo>
                    <a:pt x="25114" y="7152"/>
                    <a:pt x="25165" y="7193"/>
                    <a:pt x="25114" y="7234"/>
                  </a:cubicBezTo>
                  <a:lnTo>
                    <a:pt x="25165" y="7234"/>
                  </a:lnTo>
                  <a:cubicBezTo>
                    <a:pt x="25206" y="7234"/>
                    <a:pt x="25206" y="7234"/>
                    <a:pt x="25247" y="7275"/>
                  </a:cubicBezTo>
                  <a:cubicBezTo>
                    <a:pt x="25247" y="7234"/>
                    <a:pt x="25287" y="7234"/>
                    <a:pt x="25287" y="7234"/>
                  </a:cubicBezTo>
                  <a:lnTo>
                    <a:pt x="25328" y="7275"/>
                  </a:lnTo>
                  <a:cubicBezTo>
                    <a:pt x="25287" y="7275"/>
                    <a:pt x="25287" y="7316"/>
                    <a:pt x="25247" y="7316"/>
                  </a:cubicBezTo>
                  <a:lnTo>
                    <a:pt x="25287" y="7316"/>
                  </a:lnTo>
                  <a:lnTo>
                    <a:pt x="25328" y="7316"/>
                  </a:lnTo>
                  <a:lnTo>
                    <a:pt x="25328" y="7316"/>
                  </a:lnTo>
                  <a:lnTo>
                    <a:pt x="25328" y="7357"/>
                  </a:lnTo>
                  <a:lnTo>
                    <a:pt x="25369" y="7357"/>
                  </a:lnTo>
                  <a:cubicBezTo>
                    <a:pt x="25369" y="7316"/>
                    <a:pt x="25584" y="7234"/>
                    <a:pt x="25584" y="7234"/>
                  </a:cubicBezTo>
                  <a:cubicBezTo>
                    <a:pt x="25625" y="7316"/>
                    <a:pt x="25676" y="7275"/>
                    <a:pt x="25717" y="7316"/>
                  </a:cubicBezTo>
                  <a:lnTo>
                    <a:pt x="25717" y="7357"/>
                  </a:lnTo>
                  <a:cubicBezTo>
                    <a:pt x="25757" y="7357"/>
                    <a:pt x="25798" y="7408"/>
                    <a:pt x="25839" y="7408"/>
                  </a:cubicBezTo>
                  <a:cubicBezTo>
                    <a:pt x="25839" y="7357"/>
                    <a:pt x="25798" y="7357"/>
                    <a:pt x="25798" y="7316"/>
                  </a:cubicBezTo>
                  <a:cubicBezTo>
                    <a:pt x="26013" y="7316"/>
                    <a:pt x="26095" y="7234"/>
                    <a:pt x="26268" y="7193"/>
                  </a:cubicBezTo>
                  <a:cubicBezTo>
                    <a:pt x="26268" y="7193"/>
                    <a:pt x="26391" y="7152"/>
                    <a:pt x="26391" y="7193"/>
                  </a:cubicBezTo>
                  <a:lnTo>
                    <a:pt x="26391" y="7234"/>
                  </a:lnTo>
                  <a:cubicBezTo>
                    <a:pt x="26524" y="7275"/>
                    <a:pt x="26565" y="7234"/>
                    <a:pt x="26605" y="7193"/>
                  </a:cubicBezTo>
                  <a:lnTo>
                    <a:pt x="26605" y="7101"/>
                  </a:lnTo>
                  <a:cubicBezTo>
                    <a:pt x="26697" y="7101"/>
                    <a:pt x="26779" y="7152"/>
                    <a:pt x="26820" y="7101"/>
                  </a:cubicBezTo>
                  <a:lnTo>
                    <a:pt x="26820" y="7060"/>
                  </a:lnTo>
                  <a:lnTo>
                    <a:pt x="26820" y="7060"/>
                  </a:lnTo>
                  <a:lnTo>
                    <a:pt x="26820" y="7060"/>
                  </a:lnTo>
                  <a:cubicBezTo>
                    <a:pt x="26779" y="7019"/>
                    <a:pt x="26738" y="6846"/>
                    <a:pt x="26779" y="6764"/>
                  </a:cubicBezTo>
                  <a:lnTo>
                    <a:pt x="26820" y="6723"/>
                  </a:lnTo>
                  <a:lnTo>
                    <a:pt x="26820" y="6641"/>
                  </a:lnTo>
                  <a:cubicBezTo>
                    <a:pt x="26861" y="6641"/>
                    <a:pt x="26861" y="6590"/>
                    <a:pt x="26861" y="6590"/>
                  </a:cubicBezTo>
                  <a:cubicBezTo>
                    <a:pt x="26953" y="6590"/>
                    <a:pt x="26953" y="6549"/>
                    <a:pt x="27035" y="6549"/>
                  </a:cubicBezTo>
                  <a:lnTo>
                    <a:pt x="27035" y="6590"/>
                  </a:lnTo>
                  <a:lnTo>
                    <a:pt x="27075" y="6641"/>
                  </a:lnTo>
                  <a:lnTo>
                    <a:pt x="27116" y="6682"/>
                  </a:lnTo>
                  <a:cubicBezTo>
                    <a:pt x="27157" y="6723"/>
                    <a:pt x="27249" y="6723"/>
                    <a:pt x="27290" y="6641"/>
                  </a:cubicBezTo>
                  <a:cubicBezTo>
                    <a:pt x="27249" y="6549"/>
                    <a:pt x="27290" y="6509"/>
                    <a:pt x="27290" y="6427"/>
                  </a:cubicBezTo>
                  <a:lnTo>
                    <a:pt x="27290" y="6427"/>
                  </a:lnTo>
                  <a:lnTo>
                    <a:pt x="27249" y="6468"/>
                  </a:lnTo>
                  <a:cubicBezTo>
                    <a:pt x="27208" y="6427"/>
                    <a:pt x="27208" y="6427"/>
                    <a:pt x="27157" y="6427"/>
                  </a:cubicBezTo>
                  <a:lnTo>
                    <a:pt x="27157" y="6335"/>
                  </a:lnTo>
                  <a:lnTo>
                    <a:pt x="27157" y="6335"/>
                  </a:lnTo>
                  <a:cubicBezTo>
                    <a:pt x="27116" y="6294"/>
                    <a:pt x="27116" y="6294"/>
                    <a:pt x="27116" y="6253"/>
                  </a:cubicBezTo>
                  <a:cubicBezTo>
                    <a:pt x="27157" y="6253"/>
                    <a:pt x="27157" y="6253"/>
                    <a:pt x="27116" y="6212"/>
                  </a:cubicBezTo>
                  <a:cubicBezTo>
                    <a:pt x="27208" y="6212"/>
                    <a:pt x="27249" y="6212"/>
                    <a:pt x="27290" y="6171"/>
                  </a:cubicBezTo>
                  <a:lnTo>
                    <a:pt x="27290" y="6171"/>
                  </a:lnTo>
                  <a:lnTo>
                    <a:pt x="27331" y="6171"/>
                  </a:lnTo>
                  <a:lnTo>
                    <a:pt x="27331" y="6171"/>
                  </a:lnTo>
                  <a:lnTo>
                    <a:pt x="27413" y="6171"/>
                  </a:lnTo>
                  <a:lnTo>
                    <a:pt x="27464" y="6171"/>
                  </a:lnTo>
                  <a:lnTo>
                    <a:pt x="27504" y="6171"/>
                  </a:lnTo>
                  <a:lnTo>
                    <a:pt x="27545" y="6171"/>
                  </a:lnTo>
                  <a:cubicBezTo>
                    <a:pt x="27627" y="6171"/>
                    <a:pt x="27668" y="6171"/>
                    <a:pt x="27760" y="6212"/>
                  </a:cubicBezTo>
                  <a:cubicBezTo>
                    <a:pt x="27801" y="6212"/>
                    <a:pt x="27801" y="6171"/>
                    <a:pt x="27801" y="6171"/>
                  </a:cubicBezTo>
                  <a:lnTo>
                    <a:pt x="27842" y="6171"/>
                  </a:lnTo>
                  <a:lnTo>
                    <a:pt x="27842" y="6171"/>
                  </a:lnTo>
                  <a:cubicBezTo>
                    <a:pt x="27842" y="6130"/>
                    <a:pt x="27842" y="6130"/>
                    <a:pt x="27801" y="6130"/>
                  </a:cubicBezTo>
                  <a:lnTo>
                    <a:pt x="27801" y="6079"/>
                  </a:lnTo>
                  <a:lnTo>
                    <a:pt x="27842" y="6079"/>
                  </a:lnTo>
                  <a:cubicBezTo>
                    <a:pt x="27842" y="6130"/>
                    <a:pt x="27842" y="6130"/>
                    <a:pt x="27883" y="6130"/>
                  </a:cubicBezTo>
                  <a:lnTo>
                    <a:pt x="27883" y="6079"/>
                  </a:lnTo>
                  <a:lnTo>
                    <a:pt x="27923" y="6079"/>
                  </a:lnTo>
                  <a:cubicBezTo>
                    <a:pt x="27923" y="6079"/>
                    <a:pt x="27974" y="6039"/>
                    <a:pt x="28015" y="6039"/>
                  </a:cubicBezTo>
                  <a:cubicBezTo>
                    <a:pt x="28056" y="6039"/>
                    <a:pt x="28056" y="6079"/>
                    <a:pt x="28097" y="6079"/>
                  </a:cubicBezTo>
                  <a:lnTo>
                    <a:pt x="28138" y="6039"/>
                  </a:lnTo>
                  <a:cubicBezTo>
                    <a:pt x="28097" y="5998"/>
                    <a:pt x="28056" y="5998"/>
                    <a:pt x="28015" y="5998"/>
                  </a:cubicBezTo>
                  <a:cubicBezTo>
                    <a:pt x="27974" y="5998"/>
                    <a:pt x="27923" y="5998"/>
                    <a:pt x="27883" y="5957"/>
                  </a:cubicBezTo>
                  <a:cubicBezTo>
                    <a:pt x="27883" y="5916"/>
                    <a:pt x="27923" y="5875"/>
                    <a:pt x="27883" y="5875"/>
                  </a:cubicBezTo>
                  <a:lnTo>
                    <a:pt x="27883" y="5916"/>
                  </a:lnTo>
                  <a:cubicBezTo>
                    <a:pt x="27842" y="5916"/>
                    <a:pt x="27760" y="5957"/>
                    <a:pt x="27719" y="5957"/>
                  </a:cubicBezTo>
                  <a:lnTo>
                    <a:pt x="27719" y="5957"/>
                  </a:lnTo>
                  <a:lnTo>
                    <a:pt x="27668" y="5957"/>
                  </a:lnTo>
                  <a:lnTo>
                    <a:pt x="27586" y="5957"/>
                  </a:lnTo>
                  <a:lnTo>
                    <a:pt x="27586" y="5916"/>
                  </a:lnTo>
                  <a:lnTo>
                    <a:pt x="27586" y="5957"/>
                  </a:lnTo>
                  <a:cubicBezTo>
                    <a:pt x="27545" y="5998"/>
                    <a:pt x="27504" y="5957"/>
                    <a:pt x="27504" y="5998"/>
                  </a:cubicBezTo>
                  <a:lnTo>
                    <a:pt x="27504" y="5998"/>
                  </a:lnTo>
                  <a:lnTo>
                    <a:pt x="27464" y="5998"/>
                  </a:lnTo>
                  <a:cubicBezTo>
                    <a:pt x="27464" y="5998"/>
                    <a:pt x="27413" y="5998"/>
                    <a:pt x="27372" y="6039"/>
                  </a:cubicBezTo>
                  <a:lnTo>
                    <a:pt x="27372" y="5998"/>
                  </a:lnTo>
                  <a:cubicBezTo>
                    <a:pt x="27331" y="6039"/>
                    <a:pt x="27290" y="6039"/>
                    <a:pt x="27290" y="6079"/>
                  </a:cubicBezTo>
                  <a:cubicBezTo>
                    <a:pt x="27249" y="6039"/>
                    <a:pt x="27249" y="6039"/>
                    <a:pt x="27208" y="6079"/>
                  </a:cubicBezTo>
                  <a:lnTo>
                    <a:pt x="27208" y="6039"/>
                  </a:lnTo>
                  <a:cubicBezTo>
                    <a:pt x="27208" y="6079"/>
                    <a:pt x="27116" y="6079"/>
                    <a:pt x="27116" y="6079"/>
                  </a:cubicBezTo>
                  <a:cubicBezTo>
                    <a:pt x="27075" y="6079"/>
                    <a:pt x="27075" y="6039"/>
                    <a:pt x="27075" y="6039"/>
                  </a:cubicBezTo>
                  <a:lnTo>
                    <a:pt x="27075" y="5998"/>
                  </a:lnTo>
                  <a:lnTo>
                    <a:pt x="26994" y="5998"/>
                  </a:lnTo>
                  <a:lnTo>
                    <a:pt x="26994" y="5957"/>
                  </a:lnTo>
                  <a:cubicBezTo>
                    <a:pt x="26953" y="5998"/>
                    <a:pt x="26953" y="5957"/>
                    <a:pt x="26902" y="5957"/>
                  </a:cubicBezTo>
                  <a:cubicBezTo>
                    <a:pt x="26861" y="5916"/>
                    <a:pt x="26820" y="5875"/>
                    <a:pt x="26861" y="5742"/>
                  </a:cubicBezTo>
                  <a:lnTo>
                    <a:pt x="26861" y="5701"/>
                  </a:lnTo>
                  <a:cubicBezTo>
                    <a:pt x="26861" y="5660"/>
                    <a:pt x="26820" y="5660"/>
                    <a:pt x="26820" y="5620"/>
                  </a:cubicBezTo>
                  <a:lnTo>
                    <a:pt x="26820" y="5528"/>
                  </a:lnTo>
                  <a:lnTo>
                    <a:pt x="26779" y="5487"/>
                  </a:lnTo>
                  <a:cubicBezTo>
                    <a:pt x="26820" y="5405"/>
                    <a:pt x="26820" y="5405"/>
                    <a:pt x="26861" y="5364"/>
                  </a:cubicBezTo>
                  <a:lnTo>
                    <a:pt x="26861" y="5313"/>
                  </a:lnTo>
                  <a:lnTo>
                    <a:pt x="26953" y="5313"/>
                  </a:lnTo>
                  <a:cubicBezTo>
                    <a:pt x="26994" y="5272"/>
                    <a:pt x="26994" y="5231"/>
                    <a:pt x="27035" y="5191"/>
                  </a:cubicBezTo>
                  <a:lnTo>
                    <a:pt x="27035" y="5191"/>
                  </a:lnTo>
                  <a:lnTo>
                    <a:pt x="27035" y="5231"/>
                  </a:lnTo>
                  <a:lnTo>
                    <a:pt x="27035" y="5231"/>
                  </a:lnTo>
                  <a:cubicBezTo>
                    <a:pt x="27075" y="5191"/>
                    <a:pt x="27331" y="4935"/>
                    <a:pt x="27372" y="4935"/>
                  </a:cubicBezTo>
                  <a:lnTo>
                    <a:pt x="27413" y="4935"/>
                  </a:lnTo>
                  <a:lnTo>
                    <a:pt x="27413" y="4894"/>
                  </a:lnTo>
                  <a:lnTo>
                    <a:pt x="27372" y="4853"/>
                  </a:lnTo>
                  <a:cubicBezTo>
                    <a:pt x="27413" y="4853"/>
                    <a:pt x="27413" y="4802"/>
                    <a:pt x="27413" y="4761"/>
                  </a:cubicBezTo>
                  <a:lnTo>
                    <a:pt x="27372" y="4761"/>
                  </a:lnTo>
                  <a:cubicBezTo>
                    <a:pt x="27331" y="4761"/>
                    <a:pt x="27290" y="4721"/>
                    <a:pt x="27249" y="4680"/>
                  </a:cubicBezTo>
                  <a:cubicBezTo>
                    <a:pt x="27249" y="4680"/>
                    <a:pt x="27208" y="4721"/>
                    <a:pt x="27157" y="4721"/>
                  </a:cubicBezTo>
                  <a:lnTo>
                    <a:pt x="27116" y="4721"/>
                  </a:lnTo>
                  <a:cubicBezTo>
                    <a:pt x="27075" y="4680"/>
                    <a:pt x="27035" y="4680"/>
                    <a:pt x="27035" y="4680"/>
                  </a:cubicBezTo>
                  <a:cubicBezTo>
                    <a:pt x="26953" y="4680"/>
                    <a:pt x="26953" y="4761"/>
                    <a:pt x="26902" y="4802"/>
                  </a:cubicBezTo>
                  <a:cubicBezTo>
                    <a:pt x="26861" y="4802"/>
                    <a:pt x="26861" y="4761"/>
                    <a:pt x="26820" y="4853"/>
                  </a:cubicBezTo>
                  <a:cubicBezTo>
                    <a:pt x="26820" y="4853"/>
                    <a:pt x="26861" y="4853"/>
                    <a:pt x="26861" y="4894"/>
                  </a:cubicBezTo>
                  <a:cubicBezTo>
                    <a:pt x="26820" y="4935"/>
                    <a:pt x="26779" y="4935"/>
                    <a:pt x="26779" y="4935"/>
                  </a:cubicBezTo>
                  <a:lnTo>
                    <a:pt x="26779" y="4976"/>
                  </a:lnTo>
                  <a:lnTo>
                    <a:pt x="26820" y="5017"/>
                  </a:lnTo>
                  <a:lnTo>
                    <a:pt x="26820" y="5058"/>
                  </a:lnTo>
                  <a:cubicBezTo>
                    <a:pt x="26779" y="5058"/>
                    <a:pt x="26779" y="5109"/>
                    <a:pt x="26738" y="5150"/>
                  </a:cubicBezTo>
                  <a:cubicBezTo>
                    <a:pt x="26697" y="5191"/>
                    <a:pt x="26646" y="5231"/>
                    <a:pt x="26605" y="5272"/>
                  </a:cubicBezTo>
                  <a:lnTo>
                    <a:pt x="26565" y="5231"/>
                  </a:lnTo>
                  <a:cubicBezTo>
                    <a:pt x="26524" y="5272"/>
                    <a:pt x="26524" y="5272"/>
                    <a:pt x="26483" y="5313"/>
                  </a:cubicBezTo>
                  <a:lnTo>
                    <a:pt x="26391" y="5405"/>
                  </a:lnTo>
                  <a:lnTo>
                    <a:pt x="26309" y="5405"/>
                  </a:lnTo>
                  <a:cubicBezTo>
                    <a:pt x="26309" y="5446"/>
                    <a:pt x="26350" y="5446"/>
                    <a:pt x="26309" y="5487"/>
                  </a:cubicBezTo>
                  <a:lnTo>
                    <a:pt x="26309" y="5528"/>
                  </a:lnTo>
                  <a:cubicBezTo>
                    <a:pt x="26268" y="5487"/>
                    <a:pt x="26268" y="5487"/>
                    <a:pt x="26227" y="5487"/>
                  </a:cubicBezTo>
                  <a:cubicBezTo>
                    <a:pt x="26227" y="5569"/>
                    <a:pt x="26268" y="5569"/>
                    <a:pt x="26227" y="5660"/>
                  </a:cubicBezTo>
                  <a:lnTo>
                    <a:pt x="26227" y="5701"/>
                  </a:lnTo>
                  <a:cubicBezTo>
                    <a:pt x="26186" y="5742"/>
                    <a:pt x="26227" y="5875"/>
                    <a:pt x="26227" y="5875"/>
                  </a:cubicBezTo>
                  <a:lnTo>
                    <a:pt x="26227" y="5875"/>
                  </a:lnTo>
                  <a:cubicBezTo>
                    <a:pt x="26268" y="5875"/>
                    <a:pt x="26268" y="5916"/>
                    <a:pt x="26309" y="5916"/>
                  </a:cubicBezTo>
                  <a:lnTo>
                    <a:pt x="26309" y="5916"/>
                  </a:lnTo>
                  <a:cubicBezTo>
                    <a:pt x="26350" y="5957"/>
                    <a:pt x="26391" y="5998"/>
                    <a:pt x="26442" y="5998"/>
                  </a:cubicBezTo>
                  <a:cubicBezTo>
                    <a:pt x="26483" y="6039"/>
                    <a:pt x="26483" y="6039"/>
                    <a:pt x="26483" y="6079"/>
                  </a:cubicBezTo>
                  <a:lnTo>
                    <a:pt x="26483" y="6079"/>
                  </a:lnTo>
                  <a:cubicBezTo>
                    <a:pt x="26442" y="6130"/>
                    <a:pt x="26350" y="6212"/>
                    <a:pt x="26309" y="6171"/>
                  </a:cubicBezTo>
                  <a:cubicBezTo>
                    <a:pt x="26268" y="6171"/>
                    <a:pt x="26135" y="6130"/>
                    <a:pt x="26095" y="6130"/>
                  </a:cubicBezTo>
                  <a:lnTo>
                    <a:pt x="26095" y="6171"/>
                  </a:lnTo>
                  <a:lnTo>
                    <a:pt x="26095" y="6171"/>
                  </a:lnTo>
                  <a:cubicBezTo>
                    <a:pt x="26186" y="6130"/>
                    <a:pt x="26186" y="6212"/>
                    <a:pt x="26268" y="6212"/>
                  </a:cubicBezTo>
                  <a:lnTo>
                    <a:pt x="26309" y="6212"/>
                  </a:lnTo>
                  <a:cubicBezTo>
                    <a:pt x="26350" y="6171"/>
                    <a:pt x="26350" y="6171"/>
                    <a:pt x="26391" y="6171"/>
                  </a:cubicBezTo>
                  <a:lnTo>
                    <a:pt x="26391" y="6171"/>
                  </a:lnTo>
                  <a:lnTo>
                    <a:pt x="26442" y="6171"/>
                  </a:lnTo>
                  <a:lnTo>
                    <a:pt x="26442" y="6171"/>
                  </a:lnTo>
                  <a:lnTo>
                    <a:pt x="26442" y="6212"/>
                  </a:lnTo>
                  <a:lnTo>
                    <a:pt x="26391" y="6212"/>
                  </a:lnTo>
                  <a:lnTo>
                    <a:pt x="26391" y="6212"/>
                  </a:lnTo>
                  <a:cubicBezTo>
                    <a:pt x="26350" y="6253"/>
                    <a:pt x="26350" y="6253"/>
                    <a:pt x="26309" y="6294"/>
                  </a:cubicBezTo>
                  <a:lnTo>
                    <a:pt x="26309" y="6294"/>
                  </a:lnTo>
                  <a:lnTo>
                    <a:pt x="26309" y="6294"/>
                  </a:lnTo>
                  <a:lnTo>
                    <a:pt x="26309" y="6253"/>
                  </a:lnTo>
                  <a:cubicBezTo>
                    <a:pt x="26268" y="6253"/>
                    <a:pt x="26309" y="6335"/>
                    <a:pt x="26186" y="6335"/>
                  </a:cubicBezTo>
                  <a:lnTo>
                    <a:pt x="26186" y="6335"/>
                  </a:lnTo>
                  <a:lnTo>
                    <a:pt x="26095" y="6335"/>
                  </a:lnTo>
                  <a:cubicBezTo>
                    <a:pt x="26095" y="6386"/>
                    <a:pt x="26186" y="6468"/>
                    <a:pt x="26135" y="6509"/>
                  </a:cubicBezTo>
                  <a:lnTo>
                    <a:pt x="26095" y="6509"/>
                  </a:lnTo>
                  <a:lnTo>
                    <a:pt x="26095" y="6549"/>
                  </a:lnTo>
                  <a:lnTo>
                    <a:pt x="26135" y="6549"/>
                  </a:lnTo>
                  <a:lnTo>
                    <a:pt x="26135" y="6590"/>
                  </a:lnTo>
                  <a:cubicBezTo>
                    <a:pt x="26135" y="6641"/>
                    <a:pt x="26095" y="6641"/>
                    <a:pt x="26095" y="6682"/>
                  </a:cubicBezTo>
                  <a:lnTo>
                    <a:pt x="26095" y="6723"/>
                  </a:lnTo>
                  <a:cubicBezTo>
                    <a:pt x="26054" y="6764"/>
                    <a:pt x="26054" y="6846"/>
                    <a:pt x="26013" y="6897"/>
                  </a:cubicBezTo>
                  <a:lnTo>
                    <a:pt x="26013" y="6897"/>
                  </a:lnTo>
                  <a:lnTo>
                    <a:pt x="25972" y="6846"/>
                  </a:lnTo>
                  <a:cubicBezTo>
                    <a:pt x="25931" y="6897"/>
                    <a:pt x="25880" y="6897"/>
                    <a:pt x="25839" y="6897"/>
                  </a:cubicBezTo>
                  <a:lnTo>
                    <a:pt x="25839" y="6897"/>
                  </a:lnTo>
                  <a:lnTo>
                    <a:pt x="25798" y="6897"/>
                  </a:lnTo>
                  <a:cubicBezTo>
                    <a:pt x="25798" y="6938"/>
                    <a:pt x="25798" y="6938"/>
                    <a:pt x="25757" y="6978"/>
                  </a:cubicBezTo>
                  <a:cubicBezTo>
                    <a:pt x="25798" y="6978"/>
                    <a:pt x="25798" y="6978"/>
                    <a:pt x="25757" y="7019"/>
                  </a:cubicBezTo>
                  <a:lnTo>
                    <a:pt x="25757" y="7019"/>
                  </a:lnTo>
                  <a:lnTo>
                    <a:pt x="25676" y="7019"/>
                  </a:lnTo>
                  <a:cubicBezTo>
                    <a:pt x="25625" y="7019"/>
                    <a:pt x="25584" y="7060"/>
                    <a:pt x="25584" y="7019"/>
                  </a:cubicBezTo>
                  <a:lnTo>
                    <a:pt x="25584" y="6978"/>
                  </a:lnTo>
                  <a:cubicBezTo>
                    <a:pt x="25543" y="6938"/>
                    <a:pt x="25543" y="6897"/>
                    <a:pt x="25502" y="6846"/>
                  </a:cubicBezTo>
                  <a:lnTo>
                    <a:pt x="25543" y="6846"/>
                  </a:lnTo>
                  <a:lnTo>
                    <a:pt x="25543" y="6805"/>
                  </a:lnTo>
                  <a:lnTo>
                    <a:pt x="25584" y="6805"/>
                  </a:lnTo>
                  <a:lnTo>
                    <a:pt x="25584" y="6805"/>
                  </a:lnTo>
                  <a:cubicBezTo>
                    <a:pt x="25543" y="6723"/>
                    <a:pt x="25461" y="6723"/>
                    <a:pt x="25461" y="6641"/>
                  </a:cubicBezTo>
                  <a:lnTo>
                    <a:pt x="25420" y="6641"/>
                  </a:lnTo>
                  <a:cubicBezTo>
                    <a:pt x="25420" y="6549"/>
                    <a:pt x="25420" y="6549"/>
                    <a:pt x="25369" y="6509"/>
                  </a:cubicBezTo>
                  <a:cubicBezTo>
                    <a:pt x="25420" y="6509"/>
                    <a:pt x="25420" y="6468"/>
                    <a:pt x="25420" y="6427"/>
                  </a:cubicBezTo>
                  <a:lnTo>
                    <a:pt x="25369" y="6427"/>
                  </a:lnTo>
                  <a:lnTo>
                    <a:pt x="25369" y="6427"/>
                  </a:lnTo>
                  <a:lnTo>
                    <a:pt x="25328" y="6427"/>
                  </a:lnTo>
                  <a:cubicBezTo>
                    <a:pt x="25328" y="6386"/>
                    <a:pt x="25328" y="6294"/>
                    <a:pt x="25287" y="6294"/>
                  </a:cubicBezTo>
                  <a:cubicBezTo>
                    <a:pt x="25328" y="6253"/>
                    <a:pt x="25328" y="6253"/>
                    <a:pt x="25328" y="6212"/>
                  </a:cubicBezTo>
                  <a:lnTo>
                    <a:pt x="25328" y="6212"/>
                  </a:lnTo>
                  <a:cubicBezTo>
                    <a:pt x="25247" y="6253"/>
                    <a:pt x="25247" y="6212"/>
                    <a:pt x="25247" y="6171"/>
                  </a:cubicBezTo>
                  <a:lnTo>
                    <a:pt x="25247" y="6130"/>
                  </a:lnTo>
                  <a:lnTo>
                    <a:pt x="25206" y="6130"/>
                  </a:lnTo>
                  <a:cubicBezTo>
                    <a:pt x="25206" y="6212"/>
                    <a:pt x="25206" y="6253"/>
                    <a:pt x="25165" y="6253"/>
                  </a:cubicBezTo>
                  <a:lnTo>
                    <a:pt x="25114" y="6253"/>
                  </a:lnTo>
                  <a:lnTo>
                    <a:pt x="25114" y="6253"/>
                  </a:lnTo>
                  <a:lnTo>
                    <a:pt x="25073" y="6294"/>
                  </a:lnTo>
                  <a:cubicBezTo>
                    <a:pt x="24991" y="6386"/>
                    <a:pt x="24950" y="6386"/>
                    <a:pt x="24858" y="6468"/>
                  </a:cubicBezTo>
                  <a:lnTo>
                    <a:pt x="24695" y="6468"/>
                  </a:lnTo>
                  <a:lnTo>
                    <a:pt x="24654" y="6468"/>
                  </a:lnTo>
                  <a:lnTo>
                    <a:pt x="24654" y="6468"/>
                  </a:lnTo>
                  <a:lnTo>
                    <a:pt x="24654" y="6468"/>
                  </a:lnTo>
                  <a:lnTo>
                    <a:pt x="24654" y="6427"/>
                  </a:lnTo>
                  <a:cubicBezTo>
                    <a:pt x="24603" y="6427"/>
                    <a:pt x="24562" y="6386"/>
                    <a:pt x="24480" y="6386"/>
                  </a:cubicBezTo>
                  <a:lnTo>
                    <a:pt x="24480" y="6335"/>
                  </a:lnTo>
                  <a:lnTo>
                    <a:pt x="24480" y="6253"/>
                  </a:lnTo>
                  <a:lnTo>
                    <a:pt x="24521" y="6253"/>
                  </a:lnTo>
                  <a:lnTo>
                    <a:pt x="24521" y="6294"/>
                  </a:lnTo>
                  <a:lnTo>
                    <a:pt x="24521" y="6294"/>
                  </a:lnTo>
                  <a:cubicBezTo>
                    <a:pt x="24521" y="6253"/>
                    <a:pt x="24562" y="6294"/>
                    <a:pt x="24562" y="6294"/>
                  </a:cubicBezTo>
                  <a:lnTo>
                    <a:pt x="24562" y="6294"/>
                  </a:lnTo>
                  <a:cubicBezTo>
                    <a:pt x="24562" y="6253"/>
                    <a:pt x="24562" y="6253"/>
                    <a:pt x="24603" y="6253"/>
                  </a:cubicBezTo>
                  <a:lnTo>
                    <a:pt x="24603" y="6253"/>
                  </a:lnTo>
                  <a:lnTo>
                    <a:pt x="24521" y="6253"/>
                  </a:lnTo>
                  <a:lnTo>
                    <a:pt x="24521" y="6253"/>
                  </a:lnTo>
                  <a:cubicBezTo>
                    <a:pt x="24562" y="6212"/>
                    <a:pt x="24562" y="6212"/>
                    <a:pt x="24603" y="6212"/>
                  </a:cubicBezTo>
                  <a:lnTo>
                    <a:pt x="24603" y="6212"/>
                  </a:lnTo>
                  <a:cubicBezTo>
                    <a:pt x="24562" y="6212"/>
                    <a:pt x="24562" y="6212"/>
                    <a:pt x="24562" y="6171"/>
                  </a:cubicBezTo>
                  <a:lnTo>
                    <a:pt x="24562" y="6130"/>
                  </a:lnTo>
                  <a:lnTo>
                    <a:pt x="24521" y="6171"/>
                  </a:lnTo>
                  <a:lnTo>
                    <a:pt x="24521" y="6171"/>
                  </a:lnTo>
                  <a:lnTo>
                    <a:pt x="24521" y="6171"/>
                  </a:lnTo>
                  <a:lnTo>
                    <a:pt x="24521" y="6171"/>
                  </a:lnTo>
                  <a:lnTo>
                    <a:pt x="24480" y="6212"/>
                  </a:lnTo>
                  <a:lnTo>
                    <a:pt x="24439" y="6171"/>
                  </a:lnTo>
                  <a:lnTo>
                    <a:pt x="24439" y="6212"/>
                  </a:lnTo>
                  <a:lnTo>
                    <a:pt x="24439" y="6212"/>
                  </a:lnTo>
                  <a:lnTo>
                    <a:pt x="24439" y="6130"/>
                  </a:lnTo>
                  <a:lnTo>
                    <a:pt x="24480" y="6079"/>
                  </a:lnTo>
                  <a:lnTo>
                    <a:pt x="24480" y="6130"/>
                  </a:lnTo>
                  <a:lnTo>
                    <a:pt x="24480" y="6130"/>
                  </a:lnTo>
                  <a:lnTo>
                    <a:pt x="24480" y="6130"/>
                  </a:lnTo>
                  <a:lnTo>
                    <a:pt x="24480" y="6130"/>
                  </a:lnTo>
                  <a:lnTo>
                    <a:pt x="24521" y="6130"/>
                  </a:lnTo>
                  <a:lnTo>
                    <a:pt x="24521" y="6130"/>
                  </a:lnTo>
                  <a:cubicBezTo>
                    <a:pt x="24562" y="6130"/>
                    <a:pt x="24562" y="6079"/>
                    <a:pt x="24562" y="6079"/>
                  </a:cubicBezTo>
                  <a:lnTo>
                    <a:pt x="24521" y="6079"/>
                  </a:lnTo>
                  <a:lnTo>
                    <a:pt x="24480" y="6079"/>
                  </a:lnTo>
                  <a:lnTo>
                    <a:pt x="24521" y="6039"/>
                  </a:lnTo>
                  <a:lnTo>
                    <a:pt x="24521" y="5998"/>
                  </a:lnTo>
                  <a:lnTo>
                    <a:pt x="24480" y="5998"/>
                  </a:lnTo>
                  <a:lnTo>
                    <a:pt x="24439" y="5998"/>
                  </a:lnTo>
                  <a:cubicBezTo>
                    <a:pt x="24439" y="5957"/>
                    <a:pt x="24480" y="5957"/>
                    <a:pt x="24480" y="5916"/>
                  </a:cubicBezTo>
                  <a:lnTo>
                    <a:pt x="24480" y="5916"/>
                  </a:lnTo>
                  <a:lnTo>
                    <a:pt x="24439" y="5916"/>
                  </a:lnTo>
                  <a:lnTo>
                    <a:pt x="24399" y="5875"/>
                  </a:lnTo>
                  <a:cubicBezTo>
                    <a:pt x="24439" y="5824"/>
                    <a:pt x="24439" y="5824"/>
                    <a:pt x="24480" y="5824"/>
                  </a:cubicBezTo>
                  <a:lnTo>
                    <a:pt x="24480" y="5783"/>
                  </a:lnTo>
                  <a:cubicBezTo>
                    <a:pt x="24439" y="5783"/>
                    <a:pt x="24439" y="5783"/>
                    <a:pt x="24399" y="5742"/>
                  </a:cubicBezTo>
                  <a:cubicBezTo>
                    <a:pt x="24439" y="5742"/>
                    <a:pt x="24439" y="5701"/>
                    <a:pt x="24439" y="5660"/>
                  </a:cubicBezTo>
                  <a:lnTo>
                    <a:pt x="24521" y="5660"/>
                  </a:lnTo>
                  <a:lnTo>
                    <a:pt x="24521" y="5620"/>
                  </a:lnTo>
                  <a:cubicBezTo>
                    <a:pt x="24521" y="5620"/>
                    <a:pt x="24480" y="5620"/>
                    <a:pt x="24480" y="5569"/>
                  </a:cubicBezTo>
                  <a:lnTo>
                    <a:pt x="24480" y="5569"/>
                  </a:lnTo>
                  <a:cubicBezTo>
                    <a:pt x="24521" y="5528"/>
                    <a:pt x="24562" y="5487"/>
                    <a:pt x="24603" y="5528"/>
                  </a:cubicBezTo>
                  <a:cubicBezTo>
                    <a:pt x="24654" y="5528"/>
                    <a:pt x="24654" y="5487"/>
                    <a:pt x="24654" y="5446"/>
                  </a:cubicBezTo>
                  <a:cubicBezTo>
                    <a:pt x="24695" y="5446"/>
                    <a:pt x="24736" y="5487"/>
                    <a:pt x="24777" y="5446"/>
                  </a:cubicBezTo>
                  <a:cubicBezTo>
                    <a:pt x="24736" y="5446"/>
                    <a:pt x="24736" y="5446"/>
                    <a:pt x="24695" y="5405"/>
                  </a:cubicBezTo>
                  <a:lnTo>
                    <a:pt x="24736" y="5364"/>
                  </a:lnTo>
                  <a:cubicBezTo>
                    <a:pt x="24777" y="5364"/>
                    <a:pt x="24858" y="5364"/>
                    <a:pt x="24909" y="5405"/>
                  </a:cubicBezTo>
                  <a:cubicBezTo>
                    <a:pt x="24909" y="5364"/>
                    <a:pt x="24950" y="5231"/>
                    <a:pt x="24991" y="5272"/>
                  </a:cubicBezTo>
                  <a:lnTo>
                    <a:pt x="25032" y="5272"/>
                  </a:lnTo>
                  <a:lnTo>
                    <a:pt x="25032" y="5272"/>
                  </a:lnTo>
                  <a:cubicBezTo>
                    <a:pt x="25073" y="5231"/>
                    <a:pt x="25114" y="5231"/>
                    <a:pt x="25114" y="5191"/>
                  </a:cubicBezTo>
                  <a:lnTo>
                    <a:pt x="25114" y="5150"/>
                  </a:lnTo>
                  <a:cubicBezTo>
                    <a:pt x="25165" y="5109"/>
                    <a:pt x="25247" y="5017"/>
                    <a:pt x="25287" y="5017"/>
                  </a:cubicBezTo>
                  <a:lnTo>
                    <a:pt x="25369" y="5017"/>
                  </a:lnTo>
                  <a:lnTo>
                    <a:pt x="25369" y="5017"/>
                  </a:lnTo>
                  <a:lnTo>
                    <a:pt x="25369" y="4976"/>
                  </a:lnTo>
                  <a:cubicBezTo>
                    <a:pt x="25420" y="4935"/>
                    <a:pt x="25420" y="4894"/>
                    <a:pt x="25461" y="4853"/>
                  </a:cubicBezTo>
                  <a:lnTo>
                    <a:pt x="25543" y="4853"/>
                  </a:lnTo>
                  <a:lnTo>
                    <a:pt x="25543" y="4802"/>
                  </a:lnTo>
                  <a:lnTo>
                    <a:pt x="25502" y="4761"/>
                  </a:lnTo>
                  <a:cubicBezTo>
                    <a:pt x="25543" y="4721"/>
                    <a:pt x="25543" y="4639"/>
                    <a:pt x="25625" y="4680"/>
                  </a:cubicBezTo>
                  <a:lnTo>
                    <a:pt x="25625" y="4598"/>
                  </a:lnTo>
                  <a:lnTo>
                    <a:pt x="25676" y="4598"/>
                  </a:lnTo>
                  <a:lnTo>
                    <a:pt x="25676" y="4598"/>
                  </a:lnTo>
                  <a:cubicBezTo>
                    <a:pt x="25676" y="4547"/>
                    <a:pt x="25625" y="4547"/>
                    <a:pt x="25625" y="4547"/>
                  </a:cubicBezTo>
                  <a:cubicBezTo>
                    <a:pt x="25625" y="4506"/>
                    <a:pt x="25625" y="4506"/>
                    <a:pt x="25676" y="4465"/>
                  </a:cubicBezTo>
                  <a:lnTo>
                    <a:pt x="25757" y="4465"/>
                  </a:lnTo>
                  <a:lnTo>
                    <a:pt x="25757" y="4465"/>
                  </a:lnTo>
                  <a:cubicBezTo>
                    <a:pt x="25717" y="4465"/>
                    <a:pt x="25717" y="4424"/>
                    <a:pt x="25717" y="4424"/>
                  </a:cubicBezTo>
                  <a:lnTo>
                    <a:pt x="25717" y="4424"/>
                  </a:lnTo>
                  <a:cubicBezTo>
                    <a:pt x="25757" y="4383"/>
                    <a:pt x="25839" y="4383"/>
                    <a:pt x="25839" y="4343"/>
                  </a:cubicBezTo>
                  <a:lnTo>
                    <a:pt x="25839" y="4291"/>
                  </a:lnTo>
                  <a:cubicBezTo>
                    <a:pt x="25839" y="4291"/>
                    <a:pt x="25880" y="4291"/>
                    <a:pt x="25880" y="4251"/>
                  </a:cubicBezTo>
                  <a:cubicBezTo>
                    <a:pt x="25931" y="4251"/>
                    <a:pt x="25931" y="4251"/>
                    <a:pt x="25972" y="4291"/>
                  </a:cubicBezTo>
                  <a:cubicBezTo>
                    <a:pt x="25972" y="4251"/>
                    <a:pt x="25972" y="4251"/>
                    <a:pt x="26013" y="4251"/>
                  </a:cubicBezTo>
                  <a:lnTo>
                    <a:pt x="26013" y="4210"/>
                  </a:lnTo>
                  <a:lnTo>
                    <a:pt x="25972" y="4169"/>
                  </a:lnTo>
                  <a:cubicBezTo>
                    <a:pt x="26013" y="4169"/>
                    <a:pt x="26013" y="4128"/>
                    <a:pt x="26054" y="4128"/>
                  </a:cubicBezTo>
                  <a:lnTo>
                    <a:pt x="26054" y="4128"/>
                  </a:lnTo>
                  <a:cubicBezTo>
                    <a:pt x="26054" y="4169"/>
                    <a:pt x="26054" y="4169"/>
                    <a:pt x="26095" y="4169"/>
                  </a:cubicBezTo>
                  <a:lnTo>
                    <a:pt x="26095" y="4169"/>
                  </a:lnTo>
                  <a:lnTo>
                    <a:pt x="26135" y="4128"/>
                  </a:lnTo>
                  <a:lnTo>
                    <a:pt x="26135" y="4036"/>
                  </a:lnTo>
                  <a:cubicBezTo>
                    <a:pt x="26135" y="4087"/>
                    <a:pt x="26186" y="4087"/>
                    <a:pt x="26227" y="4036"/>
                  </a:cubicBezTo>
                  <a:lnTo>
                    <a:pt x="26227" y="4036"/>
                  </a:lnTo>
                  <a:lnTo>
                    <a:pt x="26186" y="3995"/>
                  </a:lnTo>
                  <a:lnTo>
                    <a:pt x="26186" y="3954"/>
                  </a:lnTo>
                  <a:cubicBezTo>
                    <a:pt x="26268" y="3954"/>
                    <a:pt x="26227" y="3913"/>
                    <a:pt x="26268" y="3913"/>
                  </a:cubicBezTo>
                  <a:cubicBezTo>
                    <a:pt x="26350" y="3873"/>
                    <a:pt x="26350" y="3913"/>
                    <a:pt x="26391" y="3781"/>
                  </a:cubicBezTo>
                  <a:lnTo>
                    <a:pt x="26442" y="3832"/>
                  </a:lnTo>
                  <a:cubicBezTo>
                    <a:pt x="26483" y="3781"/>
                    <a:pt x="26524" y="3832"/>
                    <a:pt x="26565" y="3832"/>
                  </a:cubicBezTo>
                  <a:cubicBezTo>
                    <a:pt x="26605" y="3781"/>
                    <a:pt x="26605" y="3699"/>
                    <a:pt x="26697" y="3699"/>
                  </a:cubicBezTo>
                  <a:lnTo>
                    <a:pt x="26697" y="3699"/>
                  </a:lnTo>
                  <a:lnTo>
                    <a:pt x="26697" y="3699"/>
                  </a:lnTo>
                  <a:cubicBezTo>
                    <a:pt x="26697" y="3740"/>
                    <a:pt x="26646" y="3781"/>
                    <a:pt x="26646" y="3781"/>
                  </a:cubicBezTo>
                  <a:cubicBezTo>
                    <a:pt x="26697" y="3781"/>
                    <a:pt x="26738" y="3740"/>
                    <a:pt x="26738" y="3699"/>
                  </a:cubicBezTo>
                  <a:cubicBezTo>
                    <a:pt x="26779" y="3699"/>
                    <a:pt x="26820" y="3658"/>
                    <a:pt x="26861" y="3617"/>
                  </a:cubicBezTo>
                  <a:lnTo>
                    <a:pt x="26861" y="3617"/>
                  </a:lnTo>
                  <a:cubicBezTo>
                    <a:pt x="26861" y="3658"/>
                    <a:pt x="26902" y="3658"/>
                    <a:pt x="26902" y="3658"/>
                  </a:cubicBezTo>
                  <a:cubicBezTo>
                    <a:pt x="26953" y="3484"/>
                    <a:pt x="27035" y="3576"/>
                    <a:pt x="27116" y="3617"/>
                  </a:cubicBezTo>
                  <a:cubicBezTo>
                    <a:pt x="27116" y="3576"/>
                    <a:pt x="27157" y="3525"/>
                    <a:pt x="27208" y="3484"/>
                  </a:cubicBezTo>
                  <a:lnTo>
                    <a:pt x="27249" y="3484"/>
                  </a:lnTo>
                  <a:lnTo>
                    <a:pt x="27249" y="3484"/>
                  </a:lnTo>
                  <a:cubicBezTo>
                    <a:pt x="27331" y="3403"/>
                    <a:pt x="27372" y="3362"/>
                    <a:pt x="27504" y="3403"/>
                  </a:cubicBezTo>
                  <a:cubicBezTo>
                    <a:pt x="27464" y="3443"/>
                    <a:pt x="27372" y="3443"/>
                    <a:pt x="27372" y="3576"/>
                  </a:cubicBezTo>
                  <a:lnTo>
                    <a:pt x="27413" y="3576"/>
                  </a:lnTo>
                  <a:cubicBezTo>
                    <a:pt x="27464" y="3525"/>
                    <a:pt x="27545" y="3443"/>
                    <a:pt x="27627" y="3362"/>
                  </a:cubicBezTo>
                  <a:lnTo>
                    <a:pt x="27627" y="3525"/>
                  </a:lnTo>
                  <a:cubicBezTo>
                    <a:pt x="27668" y="3484"/>
                    <a:pt x="27719" y="3443"/>
                    <a:pt x="27760" y="3362"/>
                  </a:cubicBezTo>
                  <a:cubicBezTo>
                    <a:pt x="27801" y="3362"/>
                    <a:pt x="27842" y="3321"/>
                    <a:pt x="27883" y="3362"/>
                  </a:cubicBezTo>
                  <a:cubicBezTo>
                    <a:pt x="27842" y="3403"/>
                    <a:pt x="27801" y="3443"/>
                    <a:pt x="27801" y="3525"/>
                  </a:cubicBezTo>
                  <a:lnTo>
                    <a:pt x="27842" y="3525"/>
                  </a:lnTo>
                  <a:cubicBezTo>
                    <a:pt x="27883" y="3484"/>
                    <a:pt x="27883" y="3403"/>
                    <a:pt x="27923" y="3403"/>
                  </a:cubicBezTo>
                  <a:cubicBezTo>
                    <a:pt x="28015" y="3403"/>
                    <a:pt x="28056" y="3443"/>
                    <a:pt x="28097" y="3484"/>
                  </a:cubicBezTo>
                  <a:lnTo>
                    <a:pt x="28138" y="3484"/>
                  </a:lnTo>
                  <a:lnTo>
                    <a:pt x="28179" y="3484"/>
                  </a:lnTo>
                  <a:lnTo>
                    <a:pt x="28230" y="3484"/>
                  </a:lnTo>
                  <a:lnTo>
                    <a:pt x="28230" y="3525"/>
                  </a:lnTo>
                  <a:cubicBezTo>
                    <a:pt x="28179" y="3617"/>
                    <a:pt x="28056" y="3576"/>
                    <a:pt x="27923" y="3576"/>
                  </a:cubicBezTo>
                  <a:cubicBezTo>
                    <a:pt x="27974" y="3658"/>
                    <a:pt x="28056" y="3658"/>
                    <a:pt x="28056" y="3699"/>
                  </a:cubicBezTo>
                  <a:cubicBezTo>
                    <a:pt x="28138" y="3699"/>
                    <a:pt x="28179" y="3658"/>
                    <a:pt x="28271" y="3699"/>
                  </a:cubicBezTo>
                  <a:lnTo>
                    <a:pt x="28312" y="3699"/>
                  </a:lnTo>
                  <a:cubicBezTo>
                    <a:pt x="28353" y="3658"/>
                    <a:pt x="28393" y="3658"/>
                    <a:pt x="28434" y="3658"/>
                  </a:cubicBezTo>
                  <a:cubicBezTo>
                    <a:pt x="28434" y="3740"/>
                    <a:pt x="28526" y="3740"/>
                    <a:pt x="28608" y="3781"/>
                  </a:cubicBezTo>
                  <a:lnTo>
                    <a:pt x="28608" y="3873"/>
                  </a:lnTo>
                  <a:lnTo>
                    <a:pt x="28649" y="3832"/>
                  </a:lnTo>
                  <a:lnTo>
                    <a:pt x="28904" y="3832"/>
                  </a:lnTo>
                  <a:cubicBezTo>
                    <a:pt x="28996" y="3873"/>
                    <a:pt x="29037" y="3873"/>
                    <a:pt x="29078" y="3913"/>
                  </a:cubicBezTo>
                  <a:lnTo>
                    <a:pt x="29201" y="3913"/>
                  </a:lnTo>
                  <a:cubicBezTo>
                    <a:pt x="29252" y="3954"/>
                    <a:pt x="29333" y="4036"/>
                    <a:pt x="29374" y="4087"/>
                  </a:cubicBezTo>
                  <a:cubicBezTo>
                    <a:pt x="29456" y="4087"/>
                    <a:pt x="29507" y="4128"/>
                    <a:pt x="29589" y="4128"/>
                  </a:cubicBezTo>
                  <a:cubicBezTo>
                    <a:pt x="29630" y="4169"/>
                    <a:pt x="29671" y="4210"/>
                    <a:pt x="29762" y="4251"/>
                  </a:cubicBezTo>
                  <a:cubicBezTo>
                    <a:pt x="29711" y="4291"/>
                    <a:pt x="29762" y="4343"/>
                    <a:pt x="29762" y="4383"/>
                  </a:cubicBezTo>
                  <a:cubicBezTo>
                    <a:pt x="29803" y="4465"/>
                    <a:pt x="29711" y="4506"/>
                    <a:pt x="29671" y="4547"/>
                  </a:cubicBezTo>
                  <a:cubicBezTo>
                    <a:pt x="29374" y="4721"/>
                    <a:pt x="28996" y="4547"/>
                    <a:pt x="28741" y="4465"/>
                  </a:cubicBezTo>
                  <a:lnTo>
                    <a:pt x="28608" y="4465"/>
                  </a:lnTo>
                  <a:cubicBezTo>
                    <a:pt x="28567" y="4424"/>
                    <a:pt x="28567" y="4343"/>
                    <a:pt x="28434" y="4383"/>
                  </a:cubicBezTo>
                  <a:cubicBezTo>
                    <a:pt x="28526" y="4424"/>
                    <a:pt x="28567" y="4506"/>
                    <a:pt x="28649" y="4547"/>
                  </a:cubicBezTo>
                  <a:cubicBezTo>
                    <a:pt x="28690" y="4598"/>
                    <a:pt x="28741" y="4598"/>
                    <a:pt x="28782" y="4639"/>
                  </a:cubicBezTo>
                  <a:cubicBezTo>
                    <a:pt x="28822" y="4680"/>
                    <a:pt x="28822" y="4761"/>
                    <a:pt x="28741" y="4761"/>
                  </a:cubicBezTo>
                  <a:cubicBezTo>
                    <a:pt x="28741" y="4802"/>
                    <a:pt x="28822" y="5017"/>
                    <a:pt x="28863" y="5017"/>
                  </a:cubicBezTo>
                  <a:cubicBezTo>
                    <a:pt x="28904" y="5058"/>
                    <a:pt x="28996" y="5058"/>
                    <a:pt x="28996" y="5058"/>
                  </a:cubicBezTo>
                  <a:lnTo>
                    <a:pt x="29037" y="5109"/>
                  </a:lnTo>
                  <a:cubicBezTo>
                    <a:pt x="29078" y="5150"/>
                    <a:pt x="29119" y="5150"/>
                    <a:pt x="29160" y="5150"/>
                  </a:cubicBezTo>
                  <a:cubicBezTo>
                    <a:pt x="29252" y="5150"/>
                    <a:pt x="29374" y="5150"/>
                    <a:pt x="29292" y="5017"/>
                  </a:cubicBezTo>
                  <a:lnTo>
                    <a:pt x="29252" y="5017"/>
                  </a:lnTo>
                  <a:lnTo>
                    <a:pt x="29201" y="5017"/>
                  </a:lnTo>
                  <a:cubicBezTo>
                    <a:pt x="29160" y="5017"/>
                    <a:pt x="29078" y="4935"/>
                    <a:pt x="29078" y="4935"/>
                  </a:cubicBezTo>
                  <a:cubicBezTo>
                    <a:pt x="29119" y="4894"/>
                    <a:pt x="29119" y="4853"/>
                    <a:pt x="29160" y="4853"/>
                  </a:cubicBezTo>
                  <a:cubicBezTo>
                    <a:pt x="29252" y="4894"/>
                    <a:pt x="29374" y="4935"/>
                    <a:pt x="29456" y="4976"/>
                  </a:cubicBezTo>
                  <a:cubicBezTo>
                    <a:pt x="29507" y="5017"/>
                    <a:pt x="29548" y="4976"/>
                    <a:pt x="29589" y="4976"/>
                  </a:cubicBezTo>
                  <a:lnTo>
                    <a:pt x="29630" y="4976"/>
                  </a:lnTo>
                  <a:cubicBezTo>
                    <a:pt x="29711" y="4894"/>
                    <a:pt x="29589" y="4853"/>
                    <a:pt x="29589" y="4761"/>
                  </a:cubicBezTo>
                  <a:cubicBezTo>
                    <a:pt x="29671" y="4639"/>
                    <a:pt x="29844" y="4680"/>
                    <a:pt x="29885" y="4506"/>
                  </a:cubicBezTo>
                  <a:cubicBezTo>
                    <a:pt x="30018" y="4506"/>
                    <a:pt x="30100" y="4639"/>
                    <a:pt x="30181" y="4639"/>
                  </a:cubicBezTo>
                  <a:lnTo>
                    <a:pt x="30181" y="4598"/>
                  </a:lnTo>
                  <a:lnTo>
                    <a:pt x="30181" y="4547"/>
                  </a:lnTo>
                  <a:cubicBezTo>
                    <a:pt x="30222" y="4465"/>
                    <a:pt x="30273" y="4465"/>
                    <a:pt x="30222" y="4343"/>
                  </a:cubicBezTo>
                  <a:cubicBezTo>
                    <a:pt x="30181" y="4343"/>
                    <a:pt x="30140" y="4343"/>
                    <a:pt x="30140" y="4291"/>
                  </a:cubicBezTo>
                  <a:lnTo>
                    <a:pt x="30140" y="4291"/>
                  </a:lnTo>
                  <a:cubicBezTo>
                    <a:pt x="30181" y="4251"/>
                    <a:pt x="30181" y="4210"/>
                    <a:pt x="30222" y="4169"/>
                  </a:cubicBezTo>
                  <a:cubicBezTo>
                    <a:pt x="30222" y="4087"/>
                    <a:pt x="30140" y="4087"/>
                    <a:pt x="30181" y="3995"/>
                  </a:cubicBezTo>
                  <a:cubicBezTo>
                    <a:pt x="30222" y="3995"/>
                    <a:pt x="30222" y="3995"/>
                    <a:pt x="30273" y="4036"/>
                  </a:cubicBezTo>
                  <a:cubicBezTo>
                    <a:pt x="30314" y="4036"/>
                    <a:pt x="30355" y="3995"/>
                    <a:pt x="30437" y="3995"/>
                  </a:cubicBezTo>
                  <a:cubicBezTo>
                    <a:pt x="30478" y="4036"/>
                    <a:pt x="30570" y="4128"/>
                    <a:pt x="30570" y="4210"/>
                  </a:cubicBezTo>
                  <a:cubicBezTo>
                    <a:pt x="30478" y="4210"/>
                    <a:pt x="30355" y="4210"/>
                    <a:pt x="30314" y="4291"/>
                  </a:cubicBezTo>
                  <a:cubicBezTo>
                    <a:pt x="30437" y="4383"/>
                    <a:pt x="30478" y="4465"/>
                    <a:pt x="30651" y="4424"/>
                  </a:cubicBezTo>
                  <a:lnTo>
                    <a:pt x="30733" y="4424"/>
                  </a:lnTo>
                  <a:cubicBezTo>
                    <a:pt x="30784" y="4383"/>
                    <a:pt x="30733" y="4251"/>
                    <a:pt x="30784" y="4251"/>
                  </a:cubicBezTo>
                  <a:cubicBezTo>
                    <a:pt x="30825" y="4210"/>
                    <a:pt x="30866" y="4210"/>
                    <a:pt x="30866" y="4210"/>
                  </a:cubicBezTo>
                  <a:cubicBezTo>
                    <a:pt x="30989" y="4169"/>
                    <a:pt x="31080" y="4128"/>
                    <a:pt x="31203" y="4087"/>
                  </a:cubicBezTo>
                  <a:cubicBezTo>
                    <a:pt x="31295" y="4036"/>
                    <a:pt x="31336" y="4036"/>
                    <a:pt x="31418" y="3995"/>
                  </a:cubicBezTo>
                  <a:lnTo>
                    <a:pt x="31418" y="4036"/>
                  </a:lnTo>
                  <a:lnTo>
                    <a:pt x="31418" y="4036"/>
                  </a:lnTo>
                  <a:cubicBezTo>
                    <a:pt x="31550" y="4036"/>
                    <a:pt x="31458" y="3913"/>
                    <a:pt x="31632" y="3913"/>
                  </a:cubicBezTo>
                  <a:lnTo>
                    <a:pt x="31632" y="4036"/>
                  </a:lnTo>
                  <a:lnTo>
                    <a:pt x="31591" y="4036"/>
                  </a:lnTo>
                  <a:cubicBezTo>
                    <a:pt x="31591" y="4087"/>
                    <a:pt x="31550" y="4087"/>
                    <a:pt x="31550" y="4087"/>
                  </a:cubicBezTo>
                  <a:cubicBezTo>
                    <a:pt x="31632" y="4128"/>
                    <a:pt x="31673" y="4087"/>
                    <a:pt x="31755" y="4087"/>
                  </a:cubicBezTo>
                  <a:lnTo>
                    <a:pt x="31755" y="4128"/>
                  </a:lnTo>
                  <a:cubicBezTo>
                    <a:pt x="31806" y="4087"/>
                    <a:pt x="31806" y="4036"/>
                    <a:pt x="31888" y="3995"/>
                  </a:cubicBezTo>
                  <a:cubicBezTo>
                    <a:pt x="31888" y="3995"/>
                    <a:pt x="32010" y="3954"/>
                    <a:pt x="32061" y="3995"/>
                  </a:cubicBezTo>
                  <a:cubicBezTo>
                    <a:pt x="32102" y="3995"/>
                    <a:pt x="32102" y="4036"/>
                    <a:pt x="32184" y="3995"/>
                  </a:cubicBezTo>
                  <a:cubicBezTo>
                    <a:pt x="32184" y="3995"/>
                    <a:pt x="32225" y="3995"/>
                    <a:pt x="32225" y="3954"/>
                  </a:cubicBezTo>
                  <a:cubicBezTo>
                    <a:pt x="32317" y="3913"/>
                    <a:pt x="32358" y="3913"/>
                    <a:pt x="32480" y="3954"/>
                  </a:cubicBezTo>
                  <a:cubicBezTo>
                    <a:pt x="32439" y="3954"/>
                    <a:pt x="32439" y="3995"/>
                    <a:pt x="32398" y="3995"/>
                  </a:cubicBezTo>
                  <a:cubicBezTo>
                    <a:pt x="32439" y="4036"/>
                    <a:pt x="32480" y="4087"/>
                    <a:pt x="32521" y="4036"/>
                  </a:cubicBezTo>
                  <a:cubicBezTo>
                    <a:pt x="32521" y="4036"/>
                    <a:pt x="32521" y="3995"/>
                    <a:pt x="32572" y="3954"/>
                  </a:cubicBezTo>
                  <a:cubicBezTo>
                    <a:pt x="32654" y="3954"/>
                    <a:pt x="32695" y="3995"/>
                    <a:pt x="32695" y="3873"/>
                  </a:cubicBezTo>
                  <a:cubicBezTo>
                    <a:pt x="32654" y="3832"/>
                    <a:pt x="32654" y="3781"/>
                    <a:pt x="32613" y="3740"/>
                  </a:cubicBezTo>
                  <a:lnTo>
                    <a:pt x="32613" y="3740"/>
                  </a:lnTo>
                  <a:cubicBezTo>
                    <a:pt x="32654" y="3740"/>
                    <a:pt x="32654" y="3699"/>
                    <a:pt x="32695" y="3658"/>
                  </a:cubicBezTo>
                  <a:cubicBezTo>
                    <a:pt x="32776" y="3658"/>
                    <a:pt x="32950" y="3699"/>
                    <a:pt x="33032" y="3740"/>
                  </a:cubicBezTo>
                  <a:cubicBezTo>
                    <a:pt x="33338" y="3781"/>
                    <a:pt x="33594" y="3913"/>
                    <a:pt x="33757" y="4087"/>
                  </a:cubicBezTo>
                  <a:lnTo>
                    <a:pt x="33798" y="4087"/>
                  </a:lnTo>
                  <a:cubicBezTo>
                    <a:pt x="33849" y="4036"/>
                    <a:pt x="33890" y="3954"/>
                    <a:pt x="33890" y="3913"/>
                  </a:cubicBezTo>
                  <a:cubicBezTo>
                    <a:pt x="33798" y="3913"/>
                    <a:pt x="33757" y="3913"/>
                    <a:pt x="33757" y="3832"/>
                  </a:cubicBezTo>
                  <a:lnTo>
                    <a:pt x="33757" y="3740"/>
                  </a:lnTo>
                  <a:cubicBezTo>
                    <a:pt x="33716" y="3699"/>
                    <a:pt x="33594" y="3740"/>
                    <a:pt x="33543" y="3699"/>
                  </a:cubicBezTo>
                  <a:cubicBezTo>
                    <a:pt x="33594" y="3576"/>
                    <a:pt x="33716" y="3617"/>
                    <a:pt x="33635" y="3403"/>
                  </a:cubicBezTo>
                  <a:lnTo>
                    <a:pt x="33543" y="3403"/>
                  </a:lnTo>
                  <a:cubicBezTo>
                    <a:pt x="33502" y="3270"/>
                    <a:pt x="33716" y="3229"/>
                    <a:pt x="33798" y="3147"/>
                  </a:cubicBezTo>
                  <a:cubicBezTo>
                    <a:pt x="33798" y="3106"/>
                    <a:pt x="33849" y="3065"/>
                    <a:pt x="33849" y="3014"/>
                  </a:cubicBezTo>
                  <a:cubicBezTo>
                    <a:pt x="33890" y="2973"/>
                    <a:pt x="33890" y="2933"/>
                    <a:pt x="33890" y="2892"/>
                  </a:cubicBezTo>
                  <a:lnTo>
                    <a:pt x="33931" y="2851"/>
                  </a:lnTo>
                  <a:cubicBezTo>
                    <a:pt x="33972" y="2851"/>
                    <a:pt x="34013" y="2892"/>
                    <a:pt x="34105" y="2851"/>
                  </a:cubicBezTo>
                  <a:lnTo>
                    <a:pt x="34309" y="2851"/>
                  </a:lnTo>
                  <a:lnTo>
                    <a:pt x="34360" y="2851"/>
                  </a:lnTo>
                  <a:lnTo>
                    <a:pt x="34442" y="2851"/>
                  </a:lnTo>
                  <a:cubicBezTo>
                    <a:pt x="34524" y="2973"/>
                    <a:pt x="34309" y="3147"/>
                    <a:pt x="34309" y="3229"/>
                  </a:cubicBezTo>
                  <a:cubicBezTo>
                    <a:pt x="34360" y="3229"/>
                    <a:pt x="34483" y="3403"/>
                    <a:pt x="34442" y="3484"/>
                  </a:cubicBezTo>
                  <a:cubicBezTo>
                    <a:pt x="34442" y="3525"/>
                    <a:pt x="34401" y="3525"/>
                    <a:pt x="34401" y="3576"/>
                  </a:cubicBezTo>
                  <a:lnTo>
                    <a:pt x="34401" y="3658"/>
                  </a:lnTo>
                  <a:lnTo>
                    <a:pt x="34401" y="3873"/>
                  </a:lnTo>
                  <a:cubicBezTo>
                    <a:pt x="34442" y="3995"/>
                    <a:pt x="34483" y="3954"/>
                    <a:pt x="34524" y="3995"/>
                  </a:cubicBezTo>
                  <a:cubicBezTo>
                    <a:pt x="34524" y="4036"/>
                    <a:pt x="34524" y="4036"/>
                    <a:pt x="34483" y="4087"/>
                  </a:cubicBezTo>
                  <a:lnTo>
                    <a:pt x="34483" y="4169"/>
                  </a:lnTo>
                  <a:cubicBezTo>
                    <a:pt x="34442" y="4210"/>
                    <a:pt x="34401" y="4291"/>
                    <a:pt x="34360" y="4343"/>
                  </a:cubicBezTo>
                  <a:cubicBezTo>
                    <a:pt x="34309" y="4343"/>
                    <a:pt x="34268" y="4343"/>
                    <a:pt x="34227" y="4383"/>
                  </a:cubicBezTo>
                  <a:cubicBezTo>
                    <a:pt x="34268" y="4424"/>
                    <a:pt x="34268" y="4424"/>
                    <a:pt x="34268" y="4465"/>
                  </a:cubicBezTo>
                  <a:cubicBezTo>
                    <a:pt x="34227" y="4465"/>
                    <a:pt x="34186" y="4465"/>
                    <a:pt x="34146" y="4506"/>
                  </a:cubicBezTo>
                  <a:cubicBezTo>
                    <a:pt x="34146" y="4465"/>
                    <a:pt x="34105" y="4465"/>
                    <a:pt x="34105" y="4465"/>
                  </a:cubicBezTo>
                  <a:cubicBezTo>
                    <a:pt x="34054" y="4424"/>
                    <a:pt x="33972" y="4424"/>
                    <a:pt x="33890" y="4465"/>
                  </a:cubicBezTo>
                  <a:cubicBezTo>
                    <a:pt x="33931" y="4547"/>
                    <a:pt x="34054" y="4547"/>
                    <a:pt x="34146" y="4547"/>
                  </a:cubicBezTo>
                  <a:lnTo>
                    <a:pt x="34227" y="4547"/>
                  </a:lnTo>
                  <a:cubicBezTo>
                    <a:pt x="34268" y="4598"/>
                    <a:pt x="34309" y="4598"/>
                    <a:pt x="34360" y="4598"/>
                  </a:cubicBezTo>
                  <a:cubicBezTo>
                    <a:pt x="34401" y="4465"/>
                    <a:pt x="34483" y="4465"/>
                    <a:pt x="34564" y="4424"/>
                  </a:cubicBezTo>
                  <a:cubicBezTo>
                    <a:pt x="34616" y="4383"/>
                    <a:pt x="34616" y="4343"/>
                    <a:pt x="34616" y="4291"/>
                  </a:cubicBezTo>
                  <a:lnTo>
                    <a:pt x="34697" y="4291"/>
                  </a:lnTo>
                  <a:cubicBezTo>
                    <a:pt x="34697" y="4251"/>
                    <a:pt x="34738" y="4210"/>
                    <a:pt x="34738" y="4210"/>
                  </a:cubicBezTo>
                  <a:cubicBezTo>
                    <a:pt x="34738" y="4128"/>
                    <a:pt x="34697" y="4087"/>
                    <a:pt x="34697" y="4036"/>
                  </a:cubicBezTo>
                  <a:cubicBezTo>
                    <a:pt x="34697" y="3873"/>
                    <a:pt x="35034" y="3913"/>
                    <a:pt x="35075" y="3995"/>
                  </a:cubicBezTo>
                  <a:lnTo>
                    <a:pt x="35075" y="4210"/>
                  </a:lnTo>
                  <a:cubicBezTo>
                    <a:pt x="35075" y="4291"/>
                    <a:pt x="35249" y="4291"/>
                    <a:pt x="35290" y="4251"/>
                  </a:cubicBezTo>
                  <a:lnTo>
                    <a:pt x="35290" y="4210"/>
                  </a:lnTo>
                  <a:cubicBezTo>
                    <a:pt x="35249" y="4169"/>
                    <a:pt x="35208" y="4210"/>
                    <a:pt x="35126" y="4169"/>
                  </a:cubicBezTo>
                  <a:lnTo>
                    <a:pt x="35126" y="4169"/>
                  </a:lnTo>
                  <a:lnTo>
                    <a:pt x="35167" y="4128"/>
                  </a:lnTo>
                  <a:lnTo>
                    <a:pt x="35208" y="4087"/>
                  </a:lnTo>
                  <a:lnTo>
                    <a:pt x="35208" y="3995"/>
                  </a:lnTo>
                  <a:cubicBezTo>
                    <a:pt x="35167" y="3954"/>
                    <a:pt x="35167" y="3913"/>
                    <a:pt x="35126" y="3873"/>
                  </a:cubicBezTo>
                  <a:lnTo>
                    <a:pt x="35075" y="3873"/>
                  </a:lnTo>
                  <a:cubicBezTo>
                    <a:pt x="35034" y="3873"/>
                    <a:pt x="34912" y="3781"/>
                    <a:pt x="34871" y="3832"/>
                  </a:cubicBezTo>
                  <a:lnTo>
                    <a:pt x="34779" y="3832"/>
                  </a:lnTo>
                  <a:cubicBezTo>
                    <a:pt x="34738" y="3873"/>
                    <a:pt x="34738" y="3832"/>
                    <a:pt x="34697" y="3832"/>
                  </a:cubicBezTo>
                  <a:lnTo>
                    <a:pt x="34616" y="3832"/>
                  </a:lnTo>
                  <a:cubicBezTo>
                    <a:pt x="34616" y="3781"/>
                    <a:pt x="34564" y="3740"/>
                    <a:pt x="34564" y="3658"/>
                  </a:cubicBezTo>
                  <a:cubicBezTo>
                    <a:pt x="34564" y="3576"/>
                    <a:pt x="34656" y="3525"/>
                    <a:pt x="34656" y="3443"/>
                  </a:cubicBezTo>
                  <a:cubicBezTo>
                    <a:pt x="34656" y="3362"/>
                    <a:pt x="34524" y="3270"/>
                    <a:pt x="34524" y="3229"/>
                  </a:cubicBezTo>
                  <a:cubicBezTo>
                    <a:pt x="34524" y="3147"/>
                    <a:pt x="34656" y="3147"/>
                    <a:pt x="34738" y="3106"/>
                  </a:cubicBezTo>
                  <a:cubicBezTo>
                    <a:pt x="34779" y="3065"/>
                    <a:pt x="34779" y="2973"/>
                    <a:pt x="34779" y="2851"/>
                  </a:cubicBezTo>
                  <a:cubicBezTo>
                    <a:pt x="34820" y="2892"/>
                    <a:pt x="34820" y="2892"/>
                    <a:pt x="34871" y="2892"/>
                  </a:cubicBezTo>
                  <a:lnTo>
                    <a:pt x="34871" y="3014"/>
                  </a:lnTo>
                  <a:cubicBezTo>
                    <a:pt x="34871" y="3065"/>
                    <a:pt x="34779" y="3147"/>
                    <a:pt x="34820" y="3229"/>
                  </a:cubicBezTo>
                  <a:cubicBezTo>
                    <a:pt x="34871" y="3321"/>
                    <a:pt x="34994" y="3321"/>
                    <a:pt x="35126" y="3321"/>
                  </a:cubicBezTo>
                  <a:lnTo>
                    <a:pt x="35167" y="3321"/>
                  </a:lnTo>
                  <a:cubicBezTo>
                    <a:pt x="35208" y="3362"/>
                    <a:pt x="35208" y="3362"/>
                    <a:pt x="35249" y="3403"/>
                  </a:cubicBezTo>
                  <a:lnTo>
                    <a:pt x="35290" y="3403"/>
                  </a:lnTo>
                  <a:lnTo>
                    <a:pt x="35290" y="3362"/>
                  </a:lnTo>
                  <a:cubicBezTo>
                    <a:pt x="35290" y="3321"/>
                    <a:pt x="35290" y="3270"/>
                    <a:pt x="35249" y="3229"/>
                  </a:cubicBezTo>
                  <a:cubicBezTo>
                    <a:pt x="35126" y="3229"/>
                    <a:pt x="35034" y="3229"/>
                    <a:pt x="34953" y="3147"/>
                  </a:cubicBezTo>
                  <a:lnTo>
                    <a:pt x="34994" y="3106"/>
                  </a:lnTo>
                  <a:lnTo>
                    <a:pt x="35075" y="3106"/>
                  </a:lnTo>
                  <a:cubicBezTo>
                    <a:pt x="35167" y="3106"/>
                    <a:pt x="35167" y="3147"/>
                    <a:pt x="35249" y="3106"/>
                  </a:cubicBezTo>
                  <a:lnTo>
                    <a:pt x="35249" y="3014"/>
                  </a:lnTo>
                  <a:cubicBezTo>
                    <a:pt x="35464" y="2892"/>
                    <a:pt x="35586" y="3147"/>
                    <a:pt x="35760" y="3188"/>
                  </a:cubicBezTo>
                  <a:cubicBezTo>
                    <a:pt x="35801" y="3188"/>
                    <a:pt x="35893" y="3188"/>
                    <a:pt x="35934" y="3147"/>
                  </a:cubicBezTo>
                  <a:lnTo>
                    <a:pt x="35934" y="3188"/>
                  </a:lnTo>
                  <a:cubicBezTo>
                    <a:pt x="35893" y="3229"/>
                    <a:pt x="35893" y="3270"/>
                    <a:pt x="35842" y="3270"/>
                  </a:cubicBezTo>
                  <a:cubicBezTo>
                    <a:pt x="35842" y="3362"/>
                    <a:pt x="35842" y="3443"/>
                    <a:pt x="35801" y="3484"/>
                  </a:cubicBezTo>
                  <a:lnTo>
                    <a:pt x="35842" y="3525"/>
                  </a:lnTo>
                  <a:cubicBezTo>
                    <a:pt x="35842" y="3484"/>
                    <a:pt x="35893" y="3403"/>
                    <a:pt x="35934" y="3403"/>
                  </a:cubicBezTo>
                  <a:lnTo>
                    <a:pt x="35934" y="3403"/>
                  </a:lnTo>
                  <a:cubicBezTo>
                    <a:pt x="35974" y="3443"/>
                    <a:pt x="35974" y="3484"/>
                    <a:pt x="35974" y="3525"/>
                  </a:cubicBezTo>
                  <a:lnTo>
                    <a:pt x="35974" y="3525"/>
                  </a:lnTo>
                  <a:cubicBezTo>
                    <a:pt x="36015" y="3525"/>
                    <a:pt x="36015" y="3484"/>
                    <a:pt x="36056" y="3484"/>
                  </a:cubicBezTo>
                  <a:cubicBezTo>
                    <a:pt x="36056" y="3403"/>
                    <a:pt x="36015" y="3362"/>
                    <a:pt x="35974" y="3321"/>
                  </a:cubicBezTo>
                  <a:cubicBezTo>
                    <a:pt x="36015" y="3270"/>
                    <a:pt x="36015" y="3229"/>
                    <a:pt x="36056" y="3188"/>
                  </a:cubicBezTo>
                  <a:cubicBezTo>
                    <a:pt x="36015" y="3147"/>
                    <a:pt x="36015" y="3147"/>
                    <a:pt x="35974" y="3106"/>
                  </a:cubicBezTo>
                  <a:cubicBezTo>
                    <a:pt x="35934" y="3065"/>
                    <a:pt x="35893" y="3065"/>
                    <a:pt x="35842" y="3014"/>
                  </a:cubicBezTo>
                  <a:cubicBezTo>
                    <a:pt x="35801" y="3014"/>
                    <a:pt x="35637" y="2933"/>
                    <a:pt x="35637" y="2933"/>
                  </a:cubicBezTo>
                  <a:lnTo>
                    <a:pt x="35637" y="2759"/>
                  </a:lnTo>
                  <a:cubicBezTo>
                    <a:pt x="35637" y="2759"/>
                    <a:pt x="35545" y="2718"/>
                    <a:pt x="35586" y="2677"/>
                  </a:cubicBezTo>
                  <a:cubicBezTo>
                    <a:pt x="35637" y="2636"/>
                    <a:pt x="35974" y="2595"/>
                    <a:pt x="36056" y="2595"/>
                  </a:cubicBezTo>
                  <a:cubicBezTo>
                    <a:pt x="36097" y="2595"/>
                    <a:pt x="36189" y="2555"/>
                    <a:pt x="36189" y="2595"/>
                  </a:cubicBezTo>
                  <a:cubicBezTo>
                    <a:pt x="36230" y="2595"/>
                    <a:pt x="36230" y="2595"/>
                    <a:pt x="36271" y="2636"/>
                  </a:cubicBezTo>
                  <a:cubicBezTo>
                    <a:pt x="36312" y="2595"/>
                    <a:pt x="36404" y="2503"/>
                    <a:pt x="36526" y="2555"/>
                  </a:cubicBezTo>
                  <a:lnTo>
                    <a:pt x="36526" y="2555"/>
                  </a:lnTo>
                  <a:cubicBezTo>
                    <a:pt x="36485" y="2595"/>
                    <a:pt x="36444" y="2636"/>
                    <a:pt x="36444" y="2677"/>
                  </a:cubicBezTo>
                  <a:cubicBezTo>
                    <a:pt x="36526" y="2636"/>
                    <a:pt x="36608" y="2595"/>
                    <a:pt x="36659" y="2503"/>
                  </a:cubicBezTo>
                  <a:lnTo>
                    <a:pt x="36608" y="2463"/>
                  </a:lnTo>
                  <a:cubicBezTo>
                    <a:pt x="36608" y="2422"/>
                    <a:pt x="36567" y="2422"/>
                    <a:pt x="36567" y="2422"/>
                  </a:cubicBezTo>
                  <a:lnTo>
                    <a:pt x="36526" y="2381"/>
                  </a:lnTo>
                  <a:lnTo>
                    <a:pt x="36526" y="2248"/>
                  </a:lnTo>
                  <a:cubicBezTo>
                    <a:pt x="36659" y="2207"/>
                    <a:pt x="36782" y="2125"/>
                    <a:pt x="36914" y="2085"/>
                  </a:cubicBezTo>
                  <a:cubicBezTo>
                    <a:pt x="36955" y="2044"/>
                    <a:pt x="36996" y="2044"/>
                    <a:pt x="37037" y="2044"/>
                  </a:cubicBezTo>
                  <a:cubicBezTo>
                    <a:pt x="37211" y="1993"/>
                    <a:pt x="37374" y="1993"/>
                    <a:pt x="37507" y="1952"/>
                  </a:cubicBezTo>
                  <a:cubicBezTo>
                    <a:pt x="37630" y="1911"/>
                    <a:pt x="37630" y="1870"/>
                    <a:pt x="37803" y="1870"/>
                  </a:cubicBezTo>
                  <a:lnTo>
                    <a:pt x="37885" y="1870"/>
                  </a:lnTo>
                  <a:lnTo>
                    <a:pt x="37885" y="1870"/>
                  </a:lnTo>
                  <a:lnTo>
                    <a:pt x="37885" y="1952"/>
                  </a:lnTo>
                  <a:lnTo>
                    <a:pt x="38018" y="1952"/>
                  </a:lnTo>
                  <a:cubicBezTo>
                    <a:pt x="38100" y="1911"/>
                    <a:pt x="38140" y="1911"/>
                    <a:pt x="38232" y="1870"/>
                  </a:cubicBezTo>
                  <a:cubicBezTo>
                    <a:pt x="38314" y="1870"/>
                    <a:pt x="38355" y="1911"/>
                    <a:pt x="38396" y="1911"/>
                  </a:cubicBezTo>
                  <a:cubicBezTo>
                    <a:pt x="38396" y="1911"/>
                    <a:pt x="38447" y="1911"/>
                    <a:pt x="38447" y="1870"/>
                  </a:cubicBezTo>
                  <a:cubicBezTo>
                    <a:pt x="38447" y="1829"/>
                    <a:pt x="38447" y="1829"/>
                    <a:pt x="38488" y="1788"/>
                  </a:cubicBezTo>
                  <a:lnTo>
                    <a:pt x="38610" y="1788"/>
                  </a:lnTo>
                  <a:cubicBezTo>
                    <a:pt x="38610" y="1737"/>
                    <a:pt x="38651" y="1737"/>
                    <a:pt x="38702" y="1696"/>
                  </a:cubicBezTo>
                  <a:lnTo>
                    <a:pt x="38702" y="1696"/>
                  </a:lnTo>
                  <a:cubicBezTo>
                    <a:pt x="38651" y="1696"/>
                    <a:pt x="38651" y="1655"/>
                    <a:pt x="38651" y="1574"/>
                  </a:cubicBezTo>
                  <a:cubicBezTo>
                    <a:pt x="38651" y="1574"/>
                    <a:pt x="38702" y="1574"/>
                    <a:pt x="38702" y="1533"/>
                  </a:cubicBezTo>
                  <a:cubicBezTo>
                    <a:pt x="38825" y="1482"/>
                    <a:pt x="39121" y="1359"/>
                    <a:pt x="39295" y="1441"/>
                  </a:cubicBezTo>
                  <a:lnTo>
                    <a:pt x="39295" y="1482"/>
                  </a:lnTo>
                  <a:cubicBezTo>
                    <a:pt x="39213" y="1533"/>
                    <a:pt x="39162" y="1574"/>
                    <a:pt x="39121" y="1615"/>
                  </a:cubicBezTo>
                  <a:lnTo>
                    <a:pt x="39121" y="1615"/>
                  </a:lnTo>
                  <a:lnTo>
                    <a:pt x="39213" y="1615"/>
                  </a:lnTo>
                  <a:lnTo>
                    <a:pt x="39295" y="1615"/>
                  </a:lnTo>
                  <a:lnTo>
                    <a:pt x="39550" y="1615"/>
                  </a:lnTo>
                  <a:lnTo>
                    <a:pt x="39550" y="1615"/>
                  </a:lnTo>
                  <a:lnTo>
                    <a:pt x="39550" y="1615"/>
                  </a:lnTo>
                  <a:cubicBezTo>
                    <a:pt x="39510" y="1696"/>
                    <a:pt x="39469" y="1696"/>
                    <a:pt x="39418" y="1788"/>
                  </a:cubicBezTo>
                  <a:lnTo>
                    <a:pt x="39632" y="1788"/>
                  </a:lnTo>
                  <a:lnTo>
                    <a:pt x="39673" y="1737"/>
                  </a:lnTo>
                  <a:lnTo>
                    <a:pt x="39724" y="1696"/>
                  </a:lnTo>
                  <a:cubicBezTo>
                    <a:pt x="39928" y="1696"/>
                    <a:pt x="40317" y="1696"/>
                    <a:pt x="40358" y="1870"/>
                  </a:cubicBezTo>
                  <a:lnTo>
                    <a:pt x="40490" y="1870"/>
                  </a:lnTo>
                  <a:cubicBezTo>
                    <a:pt x="40490" y="1911"/>
                    <a:pt x="40490" y="1911"/>
                    <a:pt x="40531" y="1952"/>
                  </a:cubicBezTo>
                  <a:cubicBezTo>
                    <a:pt x="40490" y="1993"/>
                    <a:pt x="40439" y="2044"/>
                    <a:pt x="40398" y="2044"/>
                  </a:cubicBezTo>
                  <a:lnTo>
                    <a:pt x="40398" y="2085"/>
                  </a:lnTo>
                  <a:cubicBezTo>
                    <a:pt x="40439" y="2085"/>
                    <a:pt x="40490" y="2125"/>
                    <a:pt x="40490" y="2125"/>
                  </a:cubicBezTo>
                  <a:lnTo>
                    <a:pt x="40490" y="2125"/>
                  </a:lnTo>
                  <a:cubicBezTo>
                    <a:pt x="40439" y="2166"/>
                    <a:pt x="40398" y="2207"/>
                    <a:pt x="40358" y="2248"/>
                  </a:cubicBezTo>
                  <a:cubicBezTo>
                    <a:pt x="40317" y="2248"/>
                    <a:pt x="40235" y="2248"/>
                    <a:pt x="40184" y="2299"/>
                  </a:cubicBezTo>
                  <a:cubicBezTo>
                    <a:pt x="40020" y="2381"/>
                    <a:pt x="39847" y="2503"/>
                    <a:pt x="39724" y="2595"/>
                  </a:cubicBezTo>
                  <a:cubicBezTo>
                    <a:pt x="39673" y="2595"/>
                    <a:pt x="39591" y="2636"/>
                    <a:pt x="39550" y="2636"/>
                  </a:cubicBezTo>
                  <a:cubicBezTo>
                    <a:pt x="39418" y="2677"/>
                    <a:pt x="39336" y="2759"/>
                    <a:pt x="39254" y="2851"/>
                  </a:cubicBezTo>
                  <a:cubicBezTo>
                    <a:pt x="39377" y="2851"/>
                    <a:pt x="39377" y="2810"/>
                    <a:pt x="39418" y="2759"/>
                  </a:cubicBezTo>
                  <a:lnTo>
                    <a:pt x="39632" y="2759"/>
                  </a:lnTo>
                  <a:cubicBezTo>
                    <a:pt x="39724" y="2718"/>
                    <a:pt x="39979" y="2677"/>
                    <a:pt x="40020" y="2636"/>
                  </a:cubicBezTo>
                  <a:lnTo>
                    <a:pt x="40020" y="2595"/>
                  </a:lnTo>
                  <a:cubicBezTo>
                    <a:pt x="40020" y="2555"/>
                    <a:pt x="39979" y="2555"/>
                    <a:pt x="39979" y="2555"/>
                  </a:cubicBezTo>
                  <a:cubicBezTo>
                    <a:pt x="39979" y="2503"/>
                    <a:pt x="40020" y="2503"/>
                    <a:pt x="40020" y="2503"/>
                  </a:cubicBezTo>
                  <a:cubicBezTo>
                    <a:pt x="40102" y="2503"/>
                    <a:pt x="40143" y="2595"/>
                    <a:pt x="40235" y="2595"/>
                  </a:cubicBezTo>
                  <a:lnTo>
                    <a:pt x="40358" y="2595"/>
                  </a:lnTo>
                  <a:cubicBezTo>
                    <a:pt x="40358" y="2595"/>
                    <a:pt x="40398" y="2555"/>
                    <a:pt x="40439" y="2595"/>
                  </a:cubicBezTo>
                  <a:lnTo>
                    <a:pt x="40439" y="2677"/>
                  </a:lnTo>
                  <a:cubicBezTo>
                    <a:pt x="40439" y="2718"/>
                    <a:pt x="40490" y="2718"/>
                    <a:pt x="40490" y="2718"/>
                  </a:cubicBezTo>
                  <a:lnTo>
                    <a:pt x="40490" y="2718"/>
                  </a:lnTo>
                  <a:cubicBezTo>
                    <a:pt x="40531" y="2677"/>
                    <a:pt x="40531" y="2677"/>
                    <a:pt x="40572" y="2636"/>
                  </a:cubicBezTo>
                  <a:cubicBezTo>
                    <a:pt x="40654" y="2636"/>
                    <a:pt x="40746" y="2595"/>
                    <a:pt x="40787" y="2595"/>
                  </a:cubicBezTo>
                  <a:cubicBezTo>
                    <a:pt x="40950" y="2636"/>
                    <a:pt x="41083" y="2636"/>
                    <a:pt x="41206" y="2636"/>
                  </a:cubicBezTo>
                  <a:lnTo>
                    <a:pt x="41206" y="2759"/>
                  </a:lnTo>
                  <a:cubicBezTo>
                    <a:pt x="41297" y="2810"/>
                    <a:pt x="41420" y="2810"/>
                    <a:pt x="41512" y="2851"/>
                  </a:cubicBezTo>
                  <a:cubicBezTo>
                    <a:pt x="41594" y="2851"/>
                    <a:pt x="41676" y="2810"/>
                    <a:pt x="41767" y="2810"/>
                  </a:cubicBezTo>
                  <a:cubicBezTo>
                    <a:pt x="41767" y="2810"/>
                    <a:pt x="41808" y="2810"/>
                    <a:pt x="41808" y="2851"/>
                  </a:cubicBezTo>
                  <a:lnTo>
                    <a:pt x="41890" y="2851"/>
                  </a:lnTo>
                  <a:cubicBezTo>
                    <a:pt x="41890" y="2810"/>
                    <a:pt x="41931" y="2759"/>
                    <a:pt x="41972" y="2718"/>
                  </a:cubicBezTo>
                  <a:cubicBezTo>
                    <a:pt x="41931" y="2718"/>
                    <a:pt x="41931" y="2677"/>
                    <a:pt x="41931" y="2636"/>
                  </a:cubicBezTo>
                  <a:cubicBezTo>
                    <a:pt x="41972" y="2636"/>
                    <a:pt x="42023" y="2595"/>
                    <a:pt x="42064" y="2595"/>
                  </a:cubicBezTo>
                  <a:cubicBezTo>
                    <a:pt x="42146" y="2555"/>
                    <a:pt x="42227" y="2677"/>
                    <a:pt x="42278" y="2677"/>
                  </a:cubicBezTo>
                  <a:lnTo>
                    <a:pt x="42575" y="2677"/>
                  </a:lnTo>
                  <a:cubicBezTo>
                    <a:pt x="42615" y="2718"/>
                    <a:pt x="42656" y="2718"/>
                    <a:pt x="42697" y="2759"/>
                  </a:cubicBezTo>
                  <a:lnTo>
                    <a:pt x="42697" y="2810"/>
                  </a:lnTo>
                  <a:cubicBezTo>
                    <a:pt x="42615" y="2810"/>
                    <a:pt x="42360" y="2933"/>
                    <a:pt x="42360" y="2973"/>
                  </a:cubicBezTo>
                  <a:lnTo>
                    <a:pt x="42360" y="2973"/>
                  </a:lnTo>
                  <a:lnTo>
                    <a:pt x="42360" y="2973"/>
                  </a:lnTo>
                  <a:cubicBezTo>
                    <a:pt x="42534" y="3014"/>
                    <a:pt x="42534" y="3065"/>
                    <a:pt x="42656" y="3106"/>
                  </a:cubicBezTo>
                  <a:cubicBezTo>
                    <a:pt x="42656" y="3147"/>
                    <a:pt x="42697" y="3147"/>
                    <a:pt x="42697" y="3147"/>
                  </a:cubicBezTo>
                  <a:cubicBezTo>
                    <a:pt x="42738" y="3188"/>
                    <a:pt x="42789" y="3270"/>
                    <a:pt x="42830" y="3321"/>
                  </a:cubicBezTo>
                  <a:cubicBezTo>
                    <a:pt x="42912" y="3362"/>
                    <a:pt x="42953" y="3443"/>
                    <a:pt x="43085" y="3443"/>
                  </a:cubicBezTo>
                  <a:cubicBezTo>
                    <a:pt x="43167" y="3362"/>
                    <a:pt x="43208" y="3188"/>
                    <a:pt x="43300" y="3106"/>
                  </a:cubicBezTo>
                  <a:lnTo>
                    <a:pt x="43300" y="3106"/>
                  </a:lnTo>
                  <a:cubicBezTo>
                    <a:pt x="43341" y="3188"/>
                    <a:pt x="43341" y="3188"/>
                    <a:pt x="43423" y="3229"/>
                  </a:cubicBezTo>
                  <a:cubicBezTo>
                    <a:pt x="43463" y="3229"/>
                    <a:pt x="43504" y="3270"/>
                    <a:pt x="43555" y="3270"/>
                  </a:cubicBezTo>
                  <a:cubicBezTo>
                    <a:pt x="43637" y="3270"/>
                    <a:pt x="43719" y="3188"/>
                    <a:pt x="43811" y="3188"/>
                  </a:cubicBezTo>
                  <a:cubicBezTo>
                    <a:pt x="43893" y="3188"/>
                    <a:pt x="44066" y="3321"/>
                    <a:pt x="44066" y="3321"/>
                  </a:cubicBezTo>
                  <a:cubicBezTo>
                    <a:pt x="44107" y="3321"/>
                    <a:pt x="44107" y="3229"/>
                    <a:pt x="44107" y="3188"/>
                  </a:cubicBezTo>
                  <a:lnTo>
                    <a:pt x="44189" y="3188"/>
                  </a:lnTo>
                  <a:cubicBezTo>
                    <a:pt x="44230" y="3229"/>
                    <a:pt x="44271" y="3229"/>
                    <a:pt x="44363" y="3229"/>
                  </a:cubicBezTo>
                  <a:lnTo>
                    <a:pt x="44363" y="3014"/>
                  </a:lnTo>
                  <a:lnTo>
                    <a:pt x="44230" y="3014"/>
                  </a:lnTo>
                  <a:lnTo>
                    <a:pt x="44230" y="3014"/>
                  </a:lnTo>
                  <a:lnTo>
                    <a:pt x="44271" y="2973"/>
                  </a:lnTo>
                  <a:cubicBezTo>
                    <a:pt x="44271" y="2933"/>
                    <a:pt x="44322" y="2933"/>
                    <a:pt x="44363" y="2933"/>
                  </a:cubicBezTo>
                  <a:lnTo>
                    <a:pt x="44444" y="2933"/>
                  </a:lnTo>
                  <a:cubicBezTo>
                    <a:pt x="44485" y="2933"/>
                    <a:pt x="44526" y="2892"/>
                    <a:pt x="44577" y="2851"/>
                  </a:cubicBezTo>
                  <a:cubicBezTo>
                    <a:pt x="44741" y="2851"/>
                    <a:pt x="44914" y="2892"/>
                    <a:pt x="45088" y="2933"/>
                  </a:cubicBezTo>
                  <a:lnTo>
                    <a:pt x="45211" y="2933"/>
                  </a:lnTo>
                  <a:lnTo>
                    <a:pt x="45211" y="2973"/>
                  </a:lnTo>
                  <a:cubicBezTo>
                    <a:pt x="45170" y="2973"/>
                    <a:pt x="45129" y="3014"/>
                    <a:pt x="45129" y="3014"/>
                  </a:cubicBezTo>
                  <a:lnTo>
                    <a:pt x="45251" y="3014"/>
                  </a:lnTo>
                  <a:lnTo>
                    <a:pt x="45251" y="3065"/>
                  </a:lnTo>
                  <a:lnTo>
                    <a:pt x="45251" y="3065"/>
                  </a:lnTo>
                  <a:lnTo>
                    <a:pt x="45211" y="3106"/>
                  </a:lnTo>
                  <a:cubicBezTo>
                    <a:pt x="45170" y="3106"/>
                    <a:pt x="45129" y="3106"/>
                    <a:pt x="45129" y="3188"/>
                  </a:cubicBezTo>
                  <a:cubicBezTo>
                    <a:pt x="45251" y="3188"/>
                    <a:pt x="45343" y="3065"/>
                    <a:pt x="45425" y="3014"/>
                  </a:cubicBezTo>
                  <a:cubicBezTo>
                    <a:pt x="45599" y="3014"/>
                    <a:pt x="45721" y="3014"/>
                    <a:pt x="45854" y="3106"/>
                  </a:cubicBezTo>
                  <a:lnTo>
                    <a:pt x="45854" y="3106"/>
                  </a:lnTo>
                  <a:cubicBezTo>
                    <a:pt x="45762" y="3106"/>
                    <a:pt x="45721" y="3147"/>
                    <a:pt x="45681" y="3188"/>
                  </a:cubicBezTo>
                  <a:lnTo>
                    <a:pt x="45681" y="3188"/>
                  </a:lnTo>
                  <a:cubicBezTo>
                    <a:pt x="45721" y="3188"/>
                    <a:pt x="45762" y="3188"/>
                    <a:pt x="45803" y="3229"/>
                  </a:cubicBezTo>
                  <a:cubicBezTo>
                    <a:pt x="45895" y="3229"/>
                    <a:pt x="45977" y="3229"/>
                    <a:pt x="46018" y="3270"/>
                  </a:cubicBezTo>
                  <a:cubicBezTo>
                    <a:pt x="46110" y="3321"/>
                    <a:pt x="46110" y="3403"/>
                    <a:pt x="46191" y="3443"/>
                  </a:cubicBezTo>
                  <a:cubicBezTo>
                    <a:pt x="46273" y="3443"/>
                    <a:pt x="46314" y="3403"/>
                    <a:pt x="46406" y="3403"/>
                  </a:cubicBezTo>
                  <a:cubicBezTo>
                    <a:pt x="46488" y="3403"/>
                    <a:pt x="46529" y="3362"/>
                    <a:pt x="46621" y="3362"/>
                  </a:cubicBezTo>
                  <a:cubicBezTo>
                    <a:pt x="46702" y="3321"/>
                    <a:pt x="47039" y="3362"/>
                    <a:pt x="47131" y="3403"/>
                  </a:cubicBezTo>
                  <a:cubicBezTo>
                    <a:pt x="47172" y="3403"/>
                    <a:pt x="47295" y="3484"/>
                    <a:pt x="47295" y="3525"/>
                  </a:cubicBezTo>
                  <a:cubicBezTo>
                    <a:pt x="47295" y="3576"/>
                    <a:pt x="47295" y="3658"/>
                    <a:pt x="47254" y="3658"/>
                  </a:cubicBezTo>
                  <a:cubicBezTo>
                    <a:pt x="47295" y="3699"/>
                    <a:pt x="47387" y="3699"/>
                    <a:pt x="47469" y="3740"/>
                  </a:cubicBezTo>
                  <a:lnTo>
                    <a:pt x="47469" y="3832"/>
                  </a:lnTo>
                  <a:cubicBezTo>
                    <a:pt x="47550" y="3832"/>
                    <a:pt x="47591" y="3740"/>
                    <a:pt x="47642" y="3740"/>
                  </a:cubicBezTo>
                  <a:lnTo>
                    <a:pt x="47806" y="3740"/>
                  </a:lnTo>
                  <a:cubicBezTo>
                    <a:pt x="47806" y="3699"/>
                    <a:pt x="47847" y="3699"/>
                    <a:pt x="47898" y="3699"/>
                  </a:cubicBezTo>
                  <a:cubicBezTo>
                    <a:pt x="47979" y="3699"/>
                    <a:pt x="47979" y="3740"/>
                    <a:pt x="48020" y="3781"/>
                  </a:cubicBezTo>
                  <a:lnTo>
                    <a:pt x="48153" y="3781"/>
                  </a:lnTo>
                  <a:cubicBezTo>
                    <a:pt x="48276" y="3781"/>
                    <a:pt x="48357" y="3740"/>
                    <a:pt x="48449" y="3699"/>
                  </a:cubicBezTo>
                  <a:cubicBezTo>
                    <a:pt x="48490" y="3740"/>
                    <a:pt x="48531" y="3781"/>
                    <a:pt x="48531" y="3832"/>
                  </a:cubicBezTo>
                  <a:cubicBezTo>
                    <a:pt x="48613" y="3873"/>
                    <a:pt x="48664" y="3832"/>
                    <a:pt x="48705" y="3913"/>
                  </a:cubicBezTo>
                  <a:cubicBezTo>
                    <a:pt x="48746" y="3954"/>
                    <a:pt x="48919" y="3913"/>
                    <a:pt x="48960" y="3873"/>
                  </a:cubicBezTo>
                  <a:cubicBezTo>
                    <a:pt x="49001" y="3832"/>
                    <a:pt x="48919" y="3740"/>
                    <a:pt x="48919" y="3740"/>
                  </a:cubicBezTo>
                  <a:cubicBezTo>
                    <a:pt x="48868" y="3699"/>
                    <a:pt x="48868" y="3699"/>
                    <a:pt x="48827" y="3699"/>
                  </a:cubicBezTo>
                  <a:cubicBezTo>
                    <a:pt x="48868" y="3658"/>
                    <a:pt x="48868" y="3617"/>
                    <a:pt x="48919" y="3617"/>
                  </a:cubicBezTo>
                  <a:cubicBezTo>
                    <a:pt x="49042" y="3617"/>
                    <a:pt x="49175" y="3617"/>
                    <a:pt x="49257" y="3658"/>
                  </a:cubicBezTo>
                  <a:lnTo>
                    <a:pt x="49297" y="3699"/>
                  </a:lnTo>
                  <a:cubicBezTo>
                    <a:pt x="49379" y="3699"/>
                    <a:pt x="49553" y="3658"/>
                    <a:pt x="49686" y="3658"/>
                  </a:cubicBezTo>
                  <a:cubicBezTo>
                    <a:pt x="49727" y="3658"/>
                    <a:pt x="49767" y="3699"/>
                    <a:pt x="49808" y="3699"/>
                  </a:cubicBezTo>
                  <a:cubicBezTo>
                    <a:pt x="49849" y="3740"/>
                    <a:pt x="49941" y="3740"/>
                    <a:pt x="49982" y="3740"/>
                  </a:cubicBezTo>
                  <a:cubicBezTo>
                    <a:pt x="50064" y="3781"/>
                    <a:pt x="50197" y="3832"/>
                    <a:pt x="50278" y="3913"/>
                  </a:cubicBezTo>
                  <a:lnTo>
                    <a:pt x="50278" y="4639"/>
                  </a:lnTo>
                  <a:lnTo>
                    <a:pt x="50278" y="4894"/>
                  </a:lnTo>
                  <a:cubicBezTo>
                    <a:pt x="50237" y="4894"/>
                    <a:pt x="50237" y="4894"/>
                    <a:pt x="50197" y="4935"/>
                  </a:cubicBezTo>
                  <a:close/>
                  <a:moveTo>
                    <a:pt x="27627" y="9655"/>
                  </a:moveTo>
                  <a:lnTo>
                    <a:pt x="27586" y="9614"/>
                  </a:lnTo>
                  <a:lnTo>
                    <a:pt x="27586" y="9655"/>
                  </a:lnTo>
                  <a:lnTo>
                    <a:pt x="27627" y="9655"/>
                  </a:lnTo>
                  <a:lnTo>
                    <a:pt x="27627" y="9655"/>
                  </a:lnTo>
                  <a:lnTo>
                    <a:pt x="27627" y="9655"/>
                  </a:lnTo>
                  <a:close/>
                  <a:moveTo>
                    <a:pt x="31714" y="9655"/>
                  </a:moveTo>
                  <a:cubicBezTo>
                    <a:pt x="31673" y="9655"/>
                    <a:pt x="31673" y="9574"/>
                    <a:pt x="31673" y="9533"/>
                  </a:cubicBezTo>
                  <a:cubicBezTo>
                    <a:pt x="31632" y="9533"/>
                    <a:pt x="31591" y="9574"/>
                    <a:pt x="31550" y="9574"/>
                  </a:cubicBezTo>
                  <a:cubicBezTo>
                    <a:pt x="31499" y="9614"/>
                    <a:pt x="31550" y="9706"/>
                    <a:pt x="31499" y="9706"/>
                  </a:cubicBezTo>
                  <a:lnTo>
                    <a:pt x="31499" y="9706"/>
                  </a:lnTo>
                  <a:cubicBezTo>
                    <a:pt x="31499" y="9706"/>
                    <a:pt x="31499" y="9655"/>
                    <a:pt x="31458" y="9655"/>
                  </a:cubicBezTo>
                  <a:lnTo>
                    <a:pt x="31499" y="9614"/>
                  </a:lnTo>
                  <a:lnTo>
                    <a:pt x="31458" y="9614"/>
                  </a:lnTo>
                  <a:lnTo>
                    <a:pt x="31458" y="9574"/>
                  </a:lnTo>
                  <a:cubicBezTo>
                    <a:pt x="31458" y="9533"/>
                    <a:pt x="31499" y="9492"/>
                    <a:pt x="31499" y="9451"/>
                  </a:cubicBezTo>
                  <a:cubicBezTo>
                    <a:pt x="31458" y="9400"/>
                    <a:pt x="31418" y="9451"/>
                    <a:pt x="31377" y="9400"/>
                  </a:cubicBezTo>
                  <a:cubicBezTo>
                    <a:pt x="31377" y="9400"/>
                    <a:pt x="31377" y="9359"/>
                    <a:pt x="31336" y="9359"/>
                  </a:cubicBezTo>
                  <a:lnTo>
                    <a:pt x="31295" y="9359"/>
                  </a:lnTo>
                  <a:cubicBezTo>
                    <a:pt x="31295" y="9277"/>
                    <a:pt x="31244" y="9236"/>
                    <a:pt x="31203" y="9196"/>
                  </a:cubicBezTo>
                  <a:cubicBezTo>
                    <a:pt x="31203" y="9196"/>
                    <a:pt x="31162" y="9144"/>
                    <a:pt x="31121" y="9144"/>
                  </a:cubicBezTo>
                  <a:lnTo>
                    <a:pt x="31121" y="9104"/>
                  </a:lnTo>
                  <a:lnTo>
                    <a:pt x="31121" y="9104"/>
                  </a:lnTo>
                  <a:lnTo>
                    <a:pt x="31203" y="9104"/>
                  </a:lnTo>
                  <a:lnTo>
                    <a:pt x="31295" y="9104"/>
                  </a:lnTo>
                  <a:lnTo>
                    <a:pt x="31295" y="9104"/>
                  </a:lnTo>
                  <a:lnTo>
                    <a:pt x="31244" y="9063"/>
                  </a:lnTo>
                  <a:cubicBezTo>
                    <a:pt x="31244" y="9022"/>
                    <a:pt x="31244" y="9022"/>
                    <a:pt x="31295" y="9022"/>
                  </a:cubicBezTo>
                  <a:lnTo>
                    <a:pt x="31295" y="8981"/>
                  </a:lnTo>
                  <a:cubicBezTo>
                    <a:pt x="31336" y="8981"/>
                    <a:pt x="31336" y="8940"/>
                    <a:pt x="31336" y="8940"/>
                  </a:cubicBezTo>
                  <a:cubicBezTo>
                    <a:pt x="31418" y="8940"/>
                    <a:pt x="31499" y="8981"/>
                    <a:pt x="31550" y="8981"/>
                  </a:cubicBezTo>
                  <a:lnTo>
                    <a:pt x="31550" y="8981"/>
                  </a:lnTo>
                  <a:cubicBezTo>
                    <a:pt x="31550" y="8940"/>
                    <a:pt x="31499" y="8940"/>
                    <a:pt x="31499" y="8940"/>
                  </a:cubicBezTo>
                  <a:cubicBezTo>
                    <a:pt x="31550" y="8848"/>
                    <a:pt x="31550" y="8848"/>
                    <a:pt x="31550" y="8766"/>
                  </a:cubicBezTo>
                  <a:lnTo>
                    <a:pt x="31591" y="8726"/>
                  </a:lnTo>
                  <a:lnTo>
                    <a:pt x="31550" y="8685"/>
                  </a:lnTo>
                  <a:lnTo>
                    <a:pt x="31458" y="8685"/>
                  </a:lnTo>
                  <a:lnTo>
                    <a:pt x="31377" y="8685"/>
                  </a:lnTo>
                  <a:cubicBezTo>
                    <a:pt x="31377" y="8685"/>
                    <a:pt x="31336" y="8634"/>
                    <a:pt x="31295" y="8634"/>
                  </a:cubicBezTo>
                  <a:cubicBezTo>
                    <a:pt x="31203" y="8634"/>
                    <a:pt x="31162" y="8726"/>
                    <a:pt x="31080" y="8726"/>
                  </a:cubicBezTo>
                  <a:lnTo>
                    <a:pt x="31040" y="8766"/>
                  </a:lnTo>
                  <a:cubicBezTo>
                    <a:pt x="30989" y="8766"/>
                    <a:pt x="30948" y="8807"/>
                    <a:pt x="30907" y="8807"/>
                  </a:cubicBezTo>
                  <a:lnTo>
                    <a:pt x="30907" y="8848"/>
                  </a:lnTo>
                  <a:lnTo>
                    <a:pt x="30866" y="8848"/>
                  </a:lnTo>
                  <a:cubicBezTo>
                    <a:pt x="30825" y="8848"/>
                    <a:pt x="30784" y="8889"/>
                    <a:pt x="30733" y="8889"/>
                  </a:cubicBezTo>
                  <a:lnTo>
                    <a:pt x="30733" y="8889"/>
                  </a:lnTo>
                  <a:cubicBezTo>
                    <a:pt x="30692" y="8940"/>
                    <a:pt x="30692" y="8981"/>
                    <a:pt x="30651" y="9022"/>
                  </a:cubicBezTo>
                  <a:cubicBezTo>
                    <a:pt x="30651" y="9063"/>
                    <a:pt x="30610" y="9063"/>
                    <a:pt x="30610" y="9104"/>
                  </a:cubicBezTo>
                  <a:lnTo>
                    <a:pt x="30610" y="9104"/>
                  </a:lnTo>
                  <a:cubicBezTo>
                    <a:pt x="30610" y="9144"/>
                    <a:pt x="30651" y="9144"/>
                    <a:pt x="30651" y="9144"/>
                  </a:cubicBezTo>
                  <a:cubicBezTo>
                    <a:pt x="30692" y="9196"/>
                    <a:pt x="30692" y="9236"/>
                    <a:pt x="30692" y="9277"/>
                  </a:cubicBezTo>
                  <a:lnTo>
                    <a:pt x="30692" y="9277"/>
                  </a:lnTo>
                  <a:cubicBezTo>
                    <a:pt x="30733" y="9277"/>
                    <a:pt x="30733" y="9236"/>
                    <a:pt x="30733" y="9236"/>
                  </a:cubicBezTo>
                  <a:lnTo>
                    <a:pt x="30733" y="9236"/>
                  </a:lnTo>
                  <a:lnTo>
                    <a:pt x="30733" y="9236"/>
                  </a:lnTo>
                  <a:cubicBezTo>
                    <a:pt x="30733" y="9277"/>
                    <a:pt x="30692" y="9359"/>
                    <a:pt x="30733" y="9400"/>
                  </a:cubicBezTo>
                  <a:lnTo>
                    <a:pt x="30733" y="9451"/>
                  </a:lnTo>
                  <a:lnTo>
                    <a:pt x="30784" y="9451"/>
                  </a:lnTo>
                  <a:cubicBezTo>
                    <a:pt x="30825" y="9492"/>
                    <a:pt x="30825" y="9533"/>
                    <a:pt x="30866" y="9574"/>
                  </a:cubicBezTo>
                  <a:lnTo>
                    <a:pt x="30866" y="9574"/>
                  </a:lnTo>
                  <a:cubicBezTo>
                    <a:pt x="30907" y="9614"/>
                    <a:pt x="30948" y="9655"/>
                    <a:pt x="30948" y="9655"/>
                  </a:cubicBezTo>
                  <a:cubicBezTo>
                    <a:pt x="30989" y="9706"/>
                    <a:pt x="30948" y="9706"/>
                    <a:pt x="30989" y="9747"/>
                  </a:cubicBezTo>
                  <a:cubicBezTo>
                    <a:pt x="30989" y="9747"/>
                    <a:pt x="30989" y="9788"/>
                    <a:pt x="31040" y="9788"/>
                  </a:cubicBezTo>
                  <a:cubicBezTo>
                    <a:pt x="31040" y="9829"/>
                    <a:pt x="31121" y="9788"/>
                    <a:pt x="31162" y="9870"/>
                  </a:cubicBezTo>
                  <a:lnTo>
                    <a:pt x="31162" y="9870"/>
                  </a:lnTo>
                  <a:lnTo>
                    <a:pt x="31162" y="9870"/>
                  </a:lnTo>
                  <a:cubicBezTo>
                    <a:pt x="30989" y="9829"/>
                    <a:pt x="30989" y="9962"/>
                    <a:pt x="30989" y="10044"/>
                  </a:cubicBezTo>
                  <a:lnTo>
                    <a:pt x="30989" y="10044"/>
                  </a:lnTo>
                  <a:lnTo>
                    <a:pt x="30989" y="10084"/>
                  </a:lnTo>
                  <a:lnTo>
                    <a:pt x="30948" y="10084"/>
                  </a:lnTo>
                  <a:lnTo>
                    <a:pt x="30948" y="10084"/>
                  </a:lnTo>
                  <a:lnTo>
                    <a:pt x="30948" y="10084"/>
                  </a:lnTo>
                  <a:cubicBezTo>
                    <a:pt x="30948" y="10166"/>
                    <a:pt x="30866" y="10258"/>
                    <a:pt x="30907" y="10340"/>
                  </a:cubicBezTo>
                  <a:cubicBezTo>
                    <a:pt x="30948" y="10381"/>
                    <a:pt x="31040" y="10381"/>
                    <a:pt x="31080" y="10381"/>
                  </a:cubicBezTo>
                  <a:cubicBezTo>
                    <a:pt x="31162" y="10554"/>
                    <a:pt x="31377" y="10554"/>
                    <a:pt x="31499" y="10514"/>
                  </a:cubicBezTo>
                  <a:cubicBezTo>
                    <a:pt x="31591" y="10514"/>
                    <a:pt x="31632" y="10514"/>
                    <a:pt x="31673" y="10473"/>
                  </a:cubicBezTo>
                  <a:cubicBezTo>
                    <a:pt x="31714" y="10473"/>
                    <a:pt x="31673" y="10340"/>
                    <a:pt x="31673" y="10258"/>
                  </a:cubicBezTo>
                  <a:cubicBezTo>
                    <a:pt x="31632" y="10258"/>
                    <a:pt x="31673" y="10217"/>
                    <a:pt x="31673" y="10217"/>
                  </a:cubicBezTo>
                  <a:lnTo>
                    <a:pt x="31673" y="10125"/>
                  </a:lnTo>
                  <a:cubicBezTo>
                    <a:pt x="31673" y="10084"/>
                    <a:pt x="31632" y="10084"/>
                    <a:pt x="31632" y="10044"/>
                  </a:cubicBezTo>
                  <a:lnTo>
                    <a:pt x="31550" y="10044"/>
                  </a:lnTo>
                  <a:lnTo>
                    <a:pt x="31550" y="10044"/>
                  </a:lnTo>
                  <a:lnTo>
                    <a:pt x="31591" y="10003"/>
                  </a:lnTo>
                  <a:lnTo>
                    <a:pt x="31632" y="10003"/>
                  </a:lnTo>
                  <a:lnTo>
                    <a:pt x="31632" y="10003"/>
                  </a:lnTo>
                  <a:lnTo>
                    <a:pt x="31591" y="9962"/>
                  </a:lnTo>
                  <a:lnTo>
                    <a:pt x="31591" y="9962"/>
                  </a:lnTo>
                  <a:lnTo>
                    <a:pt x="31632" y="9911"/>
                  </a:lnTo>
                  <a:lnTo>
                    <a:pt x="31499" y="9911"/>
                  </a:lnTo>
                  <a:cubicBezTo>
                    <a:pt x="31499" y="9870"/>
                    <a:pt x="31499" y="9788"/>
                    <a:pt x="31550" y="9747"/>
                  </a:cubicBezTo>
                  <a:lnTo>
                    <a:pt x="31550" y="9788"/>
                  </a:lnTo>
                  <a:lnTo>
                    <a:pt x="31632" y="9788"/>
                  </a:lnTo>
                  <a:lnTo>
                    <a:pt x="31632" y="9747"/>
                  </a:lnTo>
                  <a:lnTo>
                    <a:pt x="31632" y="9788"/>
                  </a:lnTo>
                  <a:lnTo>
                    <a:pt x="31632" y="9788"/>
                  </a:lnTo>
                  <a:lnTo>
                    <a:pt x="31673" y="9829"/>
                  </a:lnTo>
                  <a:cubicBezTo>
                    <a:pt x="31673" y="9788"/>
                    <a:pt x="31673" y="9788"/>
                    <a:pt x="31714" y="9788"/>
                  </a:cubicBezTo>
                  <a:lnTo>
                    <a:pt x="31714" y="9788"/>
                  </a:lnTo>
                  <a:lnTo>
                    <a:pt x="31755" y="9788"/>
                  </a:lnTo>
                  <a:lnTo>
                    <a:pt x="31714" y="9747"/>
                  </a:lnTo>
                  <a:lnTo>
                    <a:pt x="31755" y="9788"/>
                  </a:lnTo>
                  <a:cubicBezTo>
                    <a:pt x="31806" y="9788"/>
                    <a:pt x="31806" y="9788"/>
                    <a:pt x="31806" y="9747"/>
                  </a:cubicBezTo>
                  <a:cubicBezTo>
                    <a:pt x="31755" y="9706"/>
                    <a:pt x="31714" y="9706"/>
                    <a:pt x="31714" y="9655"/>
                  </a:cubicBezTo>
                  <a:close/>
                  <a:moveTo>
                    <a:pt x="33543" y="1911"/>
                  </a:moveTo>
                  <a:cubicBezTo>
                    <a:pt x="33338" y="1952"/>
                    <a:pt x="33124" y="1993"/>
                    <a:pt x="32909" y="2085"/>
                  </a:cubicBezTo>
                  <a:cubicBezTo>
                    <a:pt x="32828" y="2085"/>
                    <a:pt x="32613" y="2125"/>
                    <a:pt x="32613" y="2207"/>
                  </a:cubicBezTo>
                  <a:lnTo>
                    <a:pt x="32654" y="2207"/>
                  </a:lnTo>
                  <a:lnTo>
                    <a:pt x="32613" y="2248"/>
                  </a:lnTo>
                  <a:cubicBezTo>
                    <a:pt x="32613" y="2299"/>
                    <a:pt x="32572" y="2299"/>
                    <a:pt x="32572" y="2299"/>
                  </a:cubicBezTo>
                  <a:cubicBezTo>
                    <a:pt x="32521" y="2340"/>
                    <a:pt x="32439" y="2299"/>
                    <a:pt x="32398" y="2299"/>
                  </a:cubicBezTo>
                  <a:lnTo>
                    <a:pt x="32358" y="2340"/>
                  </a:lnTo>
                  <a:lnTo>
                    <a:pt x="32358" y="2381"/>
                  </a:lnTo>
                  <a:lnTo>
                    <a:pt x="32398" y="2381"/>
                  </a:lnTo>
                  <a:lnTo>
                    <a:pt x="32398" y="2381"/>
                  </a:lnTo>
                  <a:cubicBezTo>
                    <a:pt x="32358" y="2422"/>
                    <a:pt x="32317" y="2463"/>
                    <a:pt x="32266" y="2463"/>
                  </a:cubicBezTo>
                  <a:lnTo>
                    <a:pt x="32225" y="2463"/>
                  </a:lnTo>
                  <a:lnTo>
                    <a:pt x="32184" y="2463"/>
                  </a:lnTo>
                  <a:lnTo>
                    <a:pt x="32184" y="2503"/>
                  </a:lnTo>
                  <a:lnTo>
                    <a:pt x="32225" y="2503"/>
                  </a:lnTo>
                  <a:lnTo>
                    <a:pt x="32225" y="2555"/>
                  </a:lnTo>
                  <a:cubicBezTo>
                    <a:pt x="32184" y="2595"/>
                    <a:pt x="32143" y="2636"/>
                    <a:pt x="32102" y="2677"/>
                  </a:cubicBezTo>
                  <a:cubicBezTo>
                    <a:pt x="32061" y="2677"/>
                    <a:pt x="32010" y="2636"/>
                    <a:pt x="31928" y="2636"/>
                  </a:cubicBezTo>
                  <a:lnTo>
                    <a:pt x="31806" y="2636"/>
                  </a:lnTo>
                  <a:cubicBezTo>
                    <a:pt x="31755" y="2636"/>
                    <a:pt x="31714" y="2677"/>
                    <a:pt x="31673" y="2595"/>
                  </a:cubicBezTo>
                  <a:lnTo>
                    <a:pt x="31673" y="2595"/>
                  </a:lnTo>
                  <a:cubicBezTo>
                    <a:pt x="31806" y="2503"/>
                    <a:pt x="31755" y="2463"/>
                    <a:pt x="31928" y="2463"/>
                  </a:cubicBezTo>
                  <a:lnTo>
                    <a:pt x="31969" y="2422"/>
                  </a:lnTo>
                  <a:cubicBezTo>
                    <a:pt x="31928" y="2422"/>
                    <a:pt x="31928" y="2381"/>
                    <a:pt x="31888" y="2381"/>
                  </a:cubicBezTo>
                  <a:lnTo>
                    <a:pt x="31928" y="2381"/>
                  </a:lnTo>
                  <a:cubicBezTo>
                    <a:pt x="31928" y="2299"/>
                    <a:pt x="32010" y="2340"/>
                    <a:pt x="32061" y="2299"/>
                  </a:cubicBezTo>
                  <a:lnTo>
                    <a:pt x="32010" y="2248"/>
                  </a:lnTo>
                  <a:lnTo>
                    <a:pt x="32010" y="2207"/>
                  </a:lnTo>
                  <a:cubicBezTo>
                    <a:pt x="32061" y="2207"/>
                    <a:pt x="32102" y="2125"/>
                    <a:pt x="32143" y="2125"/>
                  </a:cubicBezTo>
                  <a:lnTo>
                    <a:pt x="32225" y="2125"/>
                  </a:lnTo>
                  <a:cubicBezTo>
                    <a:pt x="32266" y="2044"/>
                    <a:pt x="32358" y="1993"/>
                    <a:pt x="32439" y="1952"/>
                  </a:cubicBezTo>
                  <a:cubicBezTo>
                    <a:pt x="32572" y="1911"/>
                    <a:pt x="32654" y="1993"/>
                    <a:pt x="32736" y="1829"/>
                  </a:cubicBezTo>
                  <a:lnTo>
                    <a:pt x="32776" y="1829"/>
                  </a:lnTo>
                  <a:lnTo>
                    <a:pt x="32828" y="1829"/>
                  </a:lnTo>
                  <a:cubicBezTo>
                    <a:pt x="32868" y="1829"/>
                    <a:pt x="32909" y="1829"/>
                    <a:pt x="32950" y="1870"/>
                  </a:cubicBezTo>
                  <a:cubicBezTo>
                    <a:pt x="32991" y="1829"/>
                    <a:pt x="33032" y="1829"/>
                    <a:pt x="33124" y="1788"/>
                  </a:cubicBezTo>
                  <a:lnTo>
                    <a:pt x="33165" y="1788"/>
                  </a:lnTo>
                  <a:cubicBezTo>
                    <a:pt x="33246" y="1788"/>
                    <a:pt x="33338" y="1737"/>
                    <a:pt x="33420" y="1737"/>
                  </a:cubicBezTo>
                  <a:cubicBezTo>
                    <a:pt x="33502" y="1615"/>
                    <a:pt x="33543" y="1655"/>
                    <a:pt x="33676" y="1615"/>
                  </a:cubicBezTo>
                  <a:lnTo>
                    <a:pt x="33757" y="1615"/>
                  </a:lnTo>
                  <a:cubicBezTo>
                    <a:pt x="33849" y="1615"/>
                    <a:pt x="33890" y="1696"/>
                    <a:pt x="33890" y="1737"/>
                  </a:cubicBezTo>
                  <a:cubicBezTo>
                    <a:pt x="33798" y="1829"/>
                    <a:pt x="33676" y="1870"/>
                    <a:pt x="33543" y="1911"/>
                  </a:cubicBezTo>
                  <a:close/>
                  <a:moveTo>
                    <a:pt x="31928" y="2718"/>
                  </a:moveTo>
                  <a:lnTo>
                    <a:pt x="32061" y="2718"/>
                  </a:lnTo>
                  <a:cubicBezTo>
                    <a:pt x="32010" y="2892"/>
                    <a:pt x="31847" y="2810"/>
                    <a:pt x="31888" y="3014"/>
                  </a:cubicBezTo>
                  <a:cubicBezTo>
                    <a:pt x="31928" y="3147"/>
                    <a:pt x="31969" y="3270"/>
                    <a:pt x="32010" y="3321"/>
                  </a:cubicBezTo>
                  <a:cubicBezTo>
                    <a:pt x="32061" y="3362"/>
                    <a:pt x="32143" y="3362"/>
                    <a:pt x="32143" y="3403"/>
                  </a:cubicBezTo>
                  <a:lnTo>
                    <a:pt x="31928" y="3403"/>
                  </a:lnTo>
                  <a:cubicBezTo>
                    <a:pt x="31888" y="3443"/>
                    <a:pt x="31847" y="3484"/>
                    <a:pt x="31806" y="3443"/>
                  </a:cubicBezTo>
                  <a:lnTo>
                    <a:pt x="31755" y="3403"/>
                  </a:lnTo>
                  <a:lnTo>
                    <a:pt x="31632" y="3403"/>
                  </a:lnTo>
                  <a:cubicBezTo>
                    <a:pt x="31632" y="3362"/>
                    <a:pt x="31673" y="3362"/>
                    <a:pt x="31714" y="3321"/>
                  </a:cubicBezTo>
                  <a:lnTo>
                    <a:pt x="31714" y="3270"/>
                  </a:lnTo>
                  <a:cubicBezTo>
                    <a:pt x="31632" y="3270"/>
                    <a:pt x="31591" y="3188"/>
                    <a:pt x="31458" y="3188"/>
                  </a:cubicBezTo>
                  <a:lnTo>
                    <a:pt x="31418" y="3188"/>
                  </a:lnTo>
                  <a:cubicBezTo>
                    <a:pt x="31377" y="3229"/>
                    <a:pt x="31377" y="3229"/>
                    <a:pt x="31336" y="3188"/>
                  </a:cubicBezTo>
                  <a:lnTo>
                    <a:pt x="31295" y="3147"/>
                  </a:lnTo>
                  <a:cubicBezTo>
                    <a:pt x="31295" y="3106"/>
                    <a:pt x="31336" y="3065"/>
                    <a:pt x="31336" y="3065"/>
                  </a:cubicBezTo>
                  <a:lnTo>
                    <a:pt x="31377" y="3065"/>
                  </a:lnTo>
                  <a:lnTo>
                    <a:pt x="31418" y="3065"/>
                  </a:lnTo>
                  <a:cubicBezTo>
                    <a:pt x="31458" y="3014"/>
                    <a:pt x="31550" y="2933"/>
                    <a:pt x="31550" y="2892"/>
                  </a:cubicBezTo>
                  <a:cubicBezTo>
                    <a:pt x="31499" y="2892"/>
                    <a:pt x="31499" y="2892"/>
                    <a:pt x="31458" y="2851"/>
                  </a:cubicBezTo>
                  <a:lnTo>
                    <a:pt x="31458" y="2851"/>
                  </a:lnTo>
                  <a:cubicBezTo>
                    <a:pt x="31499" y="2851"/>
                    <a:pt x="31550" y="2759"/>
                    <a:pt x="31591" y="2759"/>
                  </a:cubicBezTo>
                  <a:lnTo>
                    <a:pt x="31714" y="2759"/>
                  </a:lnTo>
                  <a:cubicBezTo>
                    <a:pt x="31755" y="2718"/>
                    <a:pt x="31847" y="2677"/>
                    <a:pt x="31928" y="2718"/>
                  </a:cubicBezTo>
                  <a:close/>
                  <a:moveTo>
                    <a:pt x="27545" y="807"/>
                  </a:moveTo>
                  <a:cubicBezTo>
                    <a:pt x="27504" y="807"/>
                    <a:pt x="27464" y="848"/>
                    <a:pt x="27413" y="848"/>
                  </a:cubicBezTo>
                  <a:cubicBezTo>
                    <a:pt x="27372" y="848"/>
                    <a:pt x="27331" y="848"/>
                    <a:pt x="27290" y="889"/>
                  </a:cubicBezTo>
                  <a:cubicBezTo>
                    <a:pt x="27249" y="889"/>
                    <a:pt x="27249" y="889"/>
                    <a:pt x="27208" y="930"/>
                  </a:cubicBezTo>
                  <a:lnTo>
                    <a:pt x="26779" y="930"/>
                  </a:lnTo>
                  <a:lnTo>
                    <a:pt x="26779" y="848"/>
                  </a:lnTo>
                  <a:cubicBezTo>
                    <a:pt x="26861" y="848"/>
                    <a:pt x="26902" y="807"/>
                    <a:pt x="26902" y="715"/>
                  </a:cubicBezTo>
                  <a:lnTo>
                    <a:pt x="26902" y="715"/>
                  </a:lnTo>
                  <a:cubicBezTo>
                    <a:pt x="26738" y="715"/>
                    <a:pt x="26524" y="767"/>
                    <a:pt x="26391" y="675"/>
                  </a:cubicBezTo>
                  <a:lnTo>
                    <a:pt x="26391" y="675"/>
                  </a:lnTo>
                  <a:lnTo>
                    <a:pt x="26483" y="593"/>
                  </a:lnTo>
                  <a:cubicBezTo>
                    <a:pt x="26524" y="552"/>
                    <a:pt x="26565" y="460"/>
                    <a:pt x="26605" y="419"/>
                  </a:cubicBezTo>
                  <a:cubicBezTo>
                    <a:pt x="26646" y="460"/>
                    <a:pt x="26697" y="511"/>
                    <a:pt x="26697" y="552"/>
                  </a:cubicBezTo>
                  <a:lnTo>
                    <a:pt x="26820" y="552"/>
                  </a:lnTo>
                  <a:cubicBezTo>
                    <a:pt x="26861" y="552"/>
                    <a:pt x="26902" y="511"/>
                    <a:pt x="26953" y="593"/>
                  </a:cubicBezTo>
                  <a:lnTo>
                    <a:pt x="26994" y="593"/>
                  </a:lnTo>
                  <a:cubicBezTo>
                    <a:pt x="27035" y="552"/>
                    <a:pt x="27035" y="460"/>
                    <a:pt x="27116" y="419"/>
                  </a:cubicBezTo>
                  <a:cubicBezTo>
                    <a:pt x="27075" y="511"/>
                    <a:pt x="27075" y="552"/>
                    <a:pt x="27075" y="593"/>
                  </a:cubicBezTo>
                  <a:lnTo>
                    <a:pt x="27157" y="593"/>
                  </a:lnTo>
                  <a:cubicBezTo>
                    <a:pt x="27208" y="552"/>
                    <a:pt x="27249" y="511"/>
                    <a:pt x="27290" y="511"/>
                  </a:cubicBezTo>
                  <a:lnTo>
                    <a:pt x="27331" y="511"/>
                  </a:lnTo>
                  <a:cubicBezTo>
                    <a:pt x="27372" y="552"/>
                    <a:pt x="27372" y="552"/>
                    <a:pt x="27372" y="593"/>
                  </a:cubicBezTo>
                  <a:lnTo>
                    <a:pt x="27464" y="593"/>
                  </a:lnTo>
                  <a:cubicBezTo>
                    <a:pt x="27504" y="593"/>
                    <a:pt x="27545" y="552"/>
                    <a:pt x="27586" y="593"/>
                  </a:cubicBezTo>
                  <a:lnTo>
                    <a:pt x="27668" y="593"/>
                  </a:lnTo>
                  <a:cubicBezTo>
                    <a:pt x="27668" y="634"/>
                    <a:pt x="27668" y="634"/>
                    <a:pt x="27719" y="675"/>
                  </a:cubicBezTo>
                  <a:lnTo>
                    <a:pt x="27719" y="675"/>
                  </a:lnTo>
                  <a:cubicBezTo>
                    <a:pt x="27627" y="715"/>
                    <a:pt x="27586" y="767"/>
                    <a:pt x="27545" y="807"/>
                  </a:cubicBezTo>
                  <a:close/>
                  <a:moveTo>
                    <a:pt x="26350" y="848"/>
                  </a:moveTo>
                  <a:cubicBezTo>
                    <a:pt x="26350" y="848"/>
                    <a:pt x="26391" y="807"/>
                    <a:pt x="26442" y="807"/>
                  </a:cubicBezTo>
                  <a:cubicBezTo>
                    <a:pt x="26442" y="848"/>
                    <a:pt x="26483" y="848"/>
                    <a:pt x="26524" y="889"/>
                  </a:cubicBezTo>
                  <a:cubicBezTo>
                    <a:pt x="26565" y="930"/>
                    <a:pt x="26565" y="930"/>
                    <a:pt x="26605" y="930"/>
                  </a:cubicBezTo>
                  <a:cubicBezTo>
                    <a:pt x="26697" y="971"/>
                    <a:pt x="26738" y="1022"/>
                    <a:pt x="26779" y="1063"/>
                  </a:cubicBezTo>
                  <a:cubicBezTo>
                    <a:pt x="26738" y="1063"/>
                    <a:pt x="26738" y="1063"/>
                    <a:pt x="26697" y="1104"/>
                  </a:cubicBezTo>
                  <a:lnTo>
                    <a:pt x="26565" y="1104"/>
                  </a:lnTo>
                  <a:cubicBezTo>
                    <a:pt x="26483" y="1145"/>
                    <a:pt x="26483" y="1277"/>
                    <a:pt x="26442" y="1318"/>
                  </a:cubicBezTo>
                  <a:cubicBezTo>
                    <a:pt x="26442" y="1359"/>
                    <a:pt x="26442" y="1400"/>
                    <a:pt x="26391" y="1441"/>
                  </a:cubicBezTo>
                  <a:cubicBezTo>
                    <a:pt x="26391" y="1441"/>
                    <a:pt x="26309" y="1441"/>
                    <a:pt x="26309" y="1482"/>
                  </a:cubicBezTo>
                  <a:cubicBezTo>
                    <a:pt x="26268" y="1533"/>
                    <a:pt x="26227" y="1574"/>
                    <a:pt x="26227" y="1696"/>
                  </a:cubicBezTo>
                  <a:lnTo>
                    <a:pt x="26186" y="1696"/>
                  </a:lnTo>
                  <a:cubicBezTo>
                    <a:pt x="26095" y="1737"/>
                    <a:pt x="25880" y="1533"/>
                    <a:pt x="25798" y="1482"/>
                  </a:cubicBezTo>
                  <a:lnTo>
                    <a:pt x="25839" y="1482"/>
                  </a:lnTo>
                  <a:lnTo>
                    <a:pt x="25839" y="1441"/>
                  </a:lnTo>
                  <a:cubicBezTo>
                    <a:pt x="25972" y="1441"/>
                    <a:pt x="26095" y="1441"/>
                    <a:pt x="26135" y="1359"/>
                  </a:cubicBezTo>
                  <a:lnTo>
                    <a:pt x="26095" y="1318"/>
                  </a:lnTo>
                  <a:cubicBezTo>
                    <a:pt x="25972" y="1359"/>
                    <a:pt x="25880" y="1359"/>
                    <a:pt x="25757" y="1359"/>
                  </a:cubicBezTo>
                  <a:cubicBezTo>
                    <a:pt x="25757" y="1359"/>
                    <a:pt x="25757" y="1318"/>
                    <a:pt x="25717" y="1318"/>
                  </a:cubicBezTo>
                  <a:lnTo>
                    <a:pt x="25757" y="1318"/>
                  </a:lnTo>
                  <a:cubicBezTo>
                    <a:pt x="25880" y="1226"/>
                    <a:pt x="26054" y="1226"/>
                    <a:pt x="26135" y="1145"/>
                  </a:cubicBezTo>
                  <a:lnTo>
                    <a:pt x="26135" y="1145"/>
                  </a:lnTo>
                  <a:cubicBezTo>
                    <a:pt x="26054" y="1145"/>
                    <a:pt x="25972" y="1104"/>
                    <a:pt x="25880" y="1063"/>
                  </a:cubicBezTo>
                  <a:cubicBezTo>
                    <a:pt x="25839" y="1104"/>
                    <a:pt x="25798" y="1185"/>
                    <a:pt x="25717" y="1185"/>
                  </a:cubicBezTo>
                  <a:cubicBezTo>
                    <a:pt x="25625" y="1226"/>
                    <a:pt x="25461" y="1063"/>
                    <a:pt x="25420" y="1022"/>
                  </a:cubicBezTo>
                  <a:cubicBezTo>
                    <a:pt x="25461" y="971"/>
                    <a:pt x="25502" y="971"/>
                    <a:pt x="25543" y="971"/>
                  </a:cubicBezTo>
                  <a:cubicBezTo>
                    <a:pt x="25502" y="930"/>
                    <a:pt x="25502" y="889"/>
                    <a:pt x="25461" y="889"/>
                  </a:cubicBezTo>
                  <a:cubicBezTo>
                    <a:pt x="25461" y="889"/>
                    <a:pt x="25420" y="889"/>
                    <a:pt x="25369" y="930"/>
                  </a:cubicBezTo>
                  <a:cubicBezTo>
                    <a:pt x="25328" y="889"/>
                    <a:pt x="25287" y="848"/>
                    <a:pt x="25287" y="807"/>
                  </a:cubicBezTo>
                  <a:cubicBezTo>
                    <a:pt x="25328" y="767"/>
                    <a:pt x="25369" y="715"/>
                    <a:pt x="25461" y="715"/>
                  </a:cubicBezTo>
                  <a:lnTo>
                    <a:pt x="25502" y="715"/>
                  </a:lnTo>
                  <a:lnTo>
                    <a:pt x="25625" y="715"/>
                  </a:lnTo>
                  <a:cubicBezTo>
                    <a:pt x="25625" y="767"/>
                    <a:pt x="25625" y="807"/>
                    <a:pt x="25676" y="848"/>
                  </a:cubicBezTo>
                  <a:lnTo>
                    <a:pt x="25757" y="848"/>
                  </a:lnTo>
                  <a:lnTo>
                    <a:pt x="25757" y="848"/>
                  </a:lnTo>
                  <a:cubicBezTo>
                    <a:pt x="25757" y="807"/>
                    <a:pt x="25798" y="767"/>
                    <a:pt x="25798" y="715"/>
                  </a:cubicBezTo>
                  <a:lnTo>
                    <a:pt x="25880" y="715"/>
                  </a:lnTo>
                  <a:cubicBezTo>
                    <a:pt x="25931" y="767"/>
                    <a:pt x="26013" y="930"/>
                    <a:pt x="26054" y="930"/>
                  </a:cubicBezTo>
                  <a:lnTo>
                    <a:pt x="26095" y="889"/>
                  </a:lnTo>
                  <a:cubicBezTo>
                    <a:pt x="26095" y="848"/>
                    <a:pt x="26013" y="767"/>
                    <a:pt x="26013" y="715"/>
                  </a:cubicBezTo>
                  <a:cubicBezTo>
                    <a:pt x="26054" y="675"/>
                    <a:pt x="26054" y="675"/>
                    <a:pt x="26095" y="634"/>
                  </a:cubicBezTo>
                  <a:cubicBezTo>
                    <a:pt x="26135" y="634"/>
                    <a:pt x="26135" y="675"/>
                    <a:pt x="26186" y="675"/>
                  </a:cubicBezTo>
                  <a:lnTo>
                    <a:pt x="26268" y="675"/>
                  </a:lnTo>
                  <a:lnTo>
                    <a:pt x="26309" y="715"/>
                  </a:lnTo>
                  <a:lnTo>
                    <a:pt x="26309" y="848"/>
                  </a:lnTo>
                  <a:lnTo>
                    <a:pt x="26350" y="848"/>
                  </a:lnTo>
                  <a:close/>
                  <a:moveTo>
                    <a:pt x="23714" y="7827"/>
                  </a:moveTo>
                  <a:lnTo>
                    <a:pt x="23714" y="7827"/>
                  </a:lnTo>
                  <a:lnTo>
                    <a:pt x="23888" y="7827"/>
                  </a:lnTo>
                  <a:lnTo>
                    <a:pt x="23888" y="7827"/>
                  </a:lnTo>
                  <a:lnTo>
                    <a:pt x="23888" y="7867"/>
                  </a:lnTo>
                  <a:cubicBezTo>
                    <a:pt x="23837" y="7867"/>
                    <a:pt x="23796" y="7918"/>
                    <a:pt x="23796" y="7918"/>
                  </a:cubicBezTo>
                  <a:cubicBezTo>
                    <a:pt x="23755" y="7918"/>
                    <a:pt x="23755" y="7959"/>
                    <a:pt x="23714" y="7959"/>
                  </a:cubicBezTo>
                  <a:lnTo>
                    <a:pt x="23632" y="7959"/>
                  </a:lnTo>
                  <a:lnTo>
                    <a:pt x="23540" y="7959"/>
                  </a:lnTo>
                  <a:lnTo>
                    <a:pt x="23499" y="7959"/>
                  </a:lnTo>
                  <a:lnTo>
                    <a:pt x="23377" y="7959"/>
                  </a:lnTo>
                  <a:lnTo>
                    <a:pt x="23377" y="8000"/>
                  </a:lnTo>
                  <a:cubicBezTo>
                    <a:pt x="23285" y="8000"/>
                    <a:pt x="23244" y="7959"/>
                    <a:pt x="23162" y="8000"/>
                  </a:cubicBezTo>
                  <a:cubicBezTo>
                    <a:pt x="23162" y="8082"/>
                    <a:pt x="23121" y="8041"/>
                    <a:pt x="23029" y="8041"/>
                  </a:cubicBezTo>
                  <a:lnTo>
                    <a:pt x="22989" y="8041"/>
                  </a:lnTo>
                  <a:cubicBezTo>
                    <a:pt x="22948" y="8041"/>
                    <a:pt x="22907" y="8082"/>
                    <a:pt x="22907" y="8123"/>
                  </a:cubicBezTo>
                  <a:lnTo>
                    <a:pt x="22866" y="8082"/>
                  </a:lnTo>
                  <a:lnTo>
                    <a:pt x="22815" y="8082"/>
                  </a:lnTo>
                  <a:lnTo>
                    <a:pt x="22815" y="8082"/>
                  </a:lnTo>
                  <a:cubicBezTo>
                    <a:pt x="22866" y="8041"/>
                    <a:pt x="22989" y="8000"/>
                    <a:pt x="22989" y="7918"/>
                  </a:cubicBezTo>
                  <a:cubicBezTo>
                    <a:pt x="23029" y="7918"/>
                    <a:pt x="23029" y="7918"/>
                    <a:pt x="23029" y="7867"/>
                  </a:cubicBezTo>
                  <a:lnTo>
                    <a:pt x="23121" y="7867"/>
                  </a:lnTo>
                  <a:lnTo>
                    <a:pt x="23203" y="7867"/>
                  </a:lnTo>
                  <a:cubicBezTo>
                    <a:pt x="23203" y="7827"/>
                    <a:pt x="23244" y="7827"/>
                    <a:pt x="23244" y="7786"/>
                  </a:cubicBezTo>
                  <a:cubicBezTo>
                    <a:pt x="23244" y="7786"/>
                    <a:pt x="23203" y="7827"/>
                    <a:pt x="23162" y="7827"/>
                  </a:cubicBezTo>
                  <a:lnTo>
                    <a:pt x="23162" y="7827"/>
                  </a:lnTo>
                  <a:lnTo>
                    <a:pt x="23162" y="7827"/>
                  </a:lnTo>
                  <a:cubicBezTo>
                    <a:pt x="23121" y="7827"/>
                    <a:pt x="23070" y="7786"/>
                    <a:pt x="23070" y="7786"/>
                  </a:cubicBezTo>
                  <a:lnTo>
                    <a:pt x="22948" y="7786"/>
                  </a:lnTo>
                  <a:lnTo>
                    <a:pt x="22907" y="7745"/>
                  </a:lnTo>
                  <a:lnTo>
                    <a:pt x="22907" y="7745"/>
                  </a:lnTo>
                  <a:cubicBezTo>
                    <a:pt x="22948" y="7704"/>
                    <a:pt x="23029" y="7704"/>
                    <a:pt x="23070" y="7612"/>
                  </a:cubicBezTo>
                  <a:lnTo>
                    <a:pt x="23070" y="7571"/>
                  </a:lnTo>
                  <a:lnTo>
                    <a:pt x="23070" y="7530"/>
                  </a:lnTo>
                  <a:lnTo>
                    <a:pt x="22989" y="7530"/>
                  </a:lnTo>
                  <a:lnTo>
                    <a:pt x="22989" y="7530"/>
                  </a:lnTo>
                  <a:cubicBezTo>
                    <a:pt x="23029" y="7489"/>
                    <a:pt x="23121" y="7448"/>
                    <a:pt x="23244" y="7448"/>
                  </a:cubicBezTo>
                  <a:lnTo>
                    <a:pt x="23244" y="7448"/>
                  </a:lnTo>
                  <a:cubicBezTo>
                    <a:pt x="23203" y="7408"/>
                    <a:pt x="23244" y="7357"/>
                    <a:pt x="23244" y="7275"/>
                  </a:cubicBezTo>
                  <a:lnTo>
                    <a:pt x="23244" y="7275"/>
                  </a:lnTo>
                  <a:lnTo>
                    <a:pt x="23203" y="7275"/>
                  </a:lnTo>
                  <a:cubicBezTo>
                    <a:pt x="23162" y="7275"/>
                    <a:pt x="23162" y="7275"/>
                    <a:pt x="23162" y="7234"/>
                  </a:cubicBezTo>
                  <a:cubicBezTo>
                    <a:pt x="23162" y="7193"/>
                    <a:pt x="23203" y="7152"/>
                    <a:pt x="23203" y="7152"/>
                  </a:cubicBezTo>
                  <a:cubicBezTo>
                    <a:pt x="23121" y="7101"/>
                    <a:pt x="23162" y="7152"/>
                    <a:pt x="23070" y="7152"/>
                  </a:cubicBezTo>
                  <a:lnTo>
                    <a:pt x="23029" y="7152"/>
                  </a:lnTo>
                  <a:cubicBezTo>
                    <a:pt x="22989" y="7152"/>
                    <a:pt x="22989" y="7152"/>
                    <a:pt x="22989" y="7193"/>
                  </a:cubicBezTo>
                  <a:cubicBezTo>
                    <a:pt x="22948" y="7152"/>
                    <a:pt x="22948" y="7152"/>
                    <a:pt x="22907" y="7152"/>
                  </a:cubicBezTo>
                  <a:cubicBezTo>
                    <a:pt x="22907" y="7101"/>
                    <a:pt x="22989" y="7060"/>
                    <a:pt x="22989" y="7019"/>
                  </a:cubicBezTo>
                  <a:cubicBezTo>
                    <a:pt x="22948" y="7019"/>
                    <a:pt x="22948" y="6978"/>
                    <a:pt x="22948" y="6938"/>
                  </a:cubicBezTo>
                  <a:lnTo>
                    <a:pt x="22989" y="6938"/>
                  </a:lnTo>
                  <a:lnTo>
                    <a:pt x="22989" y="6897"/>
                  </a:lnTo>
                  <a:lnTo>
                    <a:pt x="22948" y="6897"/>
                  </a:lnTo>
                  <a:cubicBezTo>
                    <a:pt x="22948" y="6897"/>
                    <a:pt x="22907" y="6938"/>
                    <a:pt x="22866" y="6938"/>
                  </a:cubicBezTo>
                  <a:lnTo>
                    <a:pt x="22866" y="6938"/>
                  </a:lnTo>
                  <a:cubicBezTo>
                    <a:pt x="22815" y="6897"/>
                    <a:pt x="22866" y="6846"/>
                    <a:pt x="22907" y="6805"/>
                  </a:cubicBezTo>
                  <a:lnTo>
                    <a:pt x="22866" y="6764"/>
                  </a:lnTo>
                  <a:lnTo>
                    <a:pt x="22866" y="6764"/>
                  </a:lnTo>
                  <a:lnTo>
                    <a:pt x="22815" y="6805"/>
                  </a:lnTo>
                  <a:lnTo>
                    <a:pt x="22774" y="6805"/>
                  </a:lnTo>
                  <a:lnTo>
                    <a:pt x="22815" y="6682"/>
                  </a:lnTo>
                  <a:lnTo>
                    <a:pt x="22815" y="6641"/>
                  </a:lnTo>
                  <a:lnTo>
                    <a:pt x="22866" y="6590"/>
                  </a:lnTo>
                  <a:cubicBezTo>
                    <a:pt x="22866" y="6590"/>
                    <a:pt x="22815" y="6590"/>
                    <a:pt x="22815" y="6549"/>
                  </a:cubicBezTo>
                  <a:cubicBezTo>
                    <a:pt x="22815" y="6549"/>
                    <a:pt x="22815" y="6509"/>
                    <a:pt x="22866" y="6509"/>
                  </a:cubicBezTo>
                  <a:cubicBezTo>
                    <a:pt x="22866" y="6549"/>
                    <a:pt x="22907" y="6549"/>
                    <a:pt x="22907" y="6549"/>
                  </a:cubicBezTo>
                  <a:cubicBezTo>
                    <a:pt x="22907" y="6509"/>
                    <a:pt x="22907" y="6468"/>
                    <a:pt x="22866" y="6468"/>
                  </a:cubicBezTo>
                  <a:cubicBezTo>
                    <a:pt x="22907" y="6468"/>
                    <a:pt x="22907" y="6427"/>
                    <a:pt x="22948" y="6427"/>
                  </a:cubicBezTo>
                  <a:lnTo>
                    <a:pt x="22907" y="6386"/>
                  </a:lnTo>
                  <a:lnTo>
                    <a:pt x="22948" y="6335"/>
                  </a:lnTo>
                  <a:cubicBezTo>
                    <a:pt x="22948" y="6386"/>
                    <a:pt x="22989" y="6386"/>
                    <a:pt x="22989" y="6386"/>
                  </a:cubicBezTo>
                  <a:lnTo>
                    <a:pt x="23121" y="6386"/>
                  </a:lnTo>
                  <a:cubicBezTo>
                    <a:pt x="23121" y="6386"/>
                    <a:pt x="23162" y="6335"/>
                    <a:pt x="23203" y="6386"/>
                  </a:cubicBezTo>
                  <a:cubicBezTo>
                    <a:pt x="23203" y="6386"/>
                    <a:pt x="23244" y="6386"/>
                    <a:pt x="23203" y="6386"/>
                  </a:cubicBezTo>
                  <a:cubicBezTo>
                    <a:pt x="23162" y="6468"/>
                    <a:pt x="23070" y="6468"/>
                    <a:pt x="23029" y="6549"/>
                  </a:cubicBezTo>
                  <a:lnTo>
                    <a:pt x="23070" y="6549"/>
                  </a:lnTo>
                  <a:lnTo>
                    <a:pt x="23162" y="6549"/>
                  </a:lnTo>
                  <a:cubicBezTo>
                    <a:pt x="23244" y="6549"/>
                    <a:pt x="23326" y="6549"/>
                    <a:pt x="23377" y="6590"/>
                  </a:cubicBezTo>
                  <a:lnTo>
                    <a:pt x="23377" y="6590"/>
                  </a:lnTo>
                  <a:cubicBezTo>
                    <a:pt x="23377" y="6682"/>
                    <a:pt x="23326" y="6805"/>
                    <a:pt x="23203" y="6805"/>
                  </a:cubicBezTo>
                  <a:lnTo>
                    <a:pt x="23203" y="6846"/>
                  </a:lnTo>
                  <a:lnTo>
                    <a:pt x="23244" y="6846"/>
                  </a:lnTo>
                  <a:lnTo>
                    <a:pt x="23244" y="6846"/>
                  </a:lnTo>
                  <a:cubicBezTo>
                    <a:pt x="23244" y="6897"/>
                    <a:pt x="23162" y="6897"/>
                    <a:pt x="23121" y="6897"/>
                  </a:cubicBezTo>
                  <a:lnTo>
                    <a:pt x="23121" y="6897"/>
                  </a:lnTo>
                  <a:cubicBezTo>
                    <a:pt x="23203" y="6938"/>
                    <a:pt x="23203" y="6897"/>
                    <a:pt x="23244" y="6897"/>
                  </a:cubicBezTo>
                  <a:cubicBezTo>
                    <a:pt x="23285" y="6897"/>
                    <a:pt x="23418" y="6978"/>
                    <a:pt x="23418" y="7019"/>
                  </a:cubicBezTo>
                  <a:cubicBezTo>
                    <a:pt x="23459" y="7060"/>
                    <a:pt x="23418" y="7152"/>
                    <a:pt x="23459" y="7193"/>
                  </a:cubicBezTo>
                  <a:lnTo>
                    <a:pt x="23540" y="7193"/>
                  </a:lnTo>
                  <a:cubicBezTo>
                    <a:pt x="23581" y="7234"/>
                    <a:pt x="23581" y="7275"/>
                    <a:pt x="23632" y="7275"/>
                  </a:cubicBezTo>
                  <a:lnTo>
                    <a:pt x="23632" y="7408"/>
                  </a:lnTo>
                  <a:cubicBezTo>
                    <a:pt x="23714" y="7489"/>
                    <a:pt x="23755" y="7448"/>
                    <a:pt x="23673" y="7571"/>
                  </a:cubicBezTo>
                  <a:lnTo>
                    <a:pt x="23714" y="7571"/>
                  </a:lnTo>
                  <a:cubicBezTo>
                    <a:pt x="23755" y="7489"/>
                    <a:pt x="23888" y="7530"/>
                    <a:pt x="23929" y="7571"/>
                  </a:cubicBezTo>
                  <a:lnTo>
                    <a:pt x="23929" y="7663"/>
                  </a:lnTo>
                  <a:cubicBezTo>
                    <a:pt x="23888" y="7704"/>
                    <a:pt x="23755" y="7786"/>
                    <a:pt x="23714" y="7827"/>
                  </a:cubicBezTo>
                  <a:close/>
                  <a:moveTo>
                    <a:pt x="22815" y="6978"/>
                  </a:moveTo>
                  <a:lnTo>
                    <a:pt x="22866" y="6978"/>
                  </a:lnTo>
                  <a:lnTo>
                    <a:pt x="22866" y="7019"/>
                  </a:lnTo>
                  <a:lnTo>
                    <a:pt x="22866" y="7019"/>
                  </a:lnTo>
                  <a:lnTo>
                    <a:pt x="22815" y="7019"/>
                  </a:lnTo>
                  <a:lnTo>
                    <a:pt x="22815" y="6978"/>
                  </a:lnTo>
                  <a:close/>
                  <a:moveTo>
                    <a:pt x="22815" y="7234"/>
                  </a:moveTo>
                  <a:cubicBezTo>
                    <a:pt x="22815" y="7316"/>
                    <a:pt x="22774" y="7316"/>
                    <a:pt x="22733" y="7316"/>
                  </a:cubicBezTo>
                  <a:cubicBezTo>
                    <a:pt x="22733" y="7357"/>
                    <a:pt x="22815" y="7489"/>
                    <a:pt x="22774" y="7571"/>
                  </a:cubicBezTo>
                  <a:cubicBezTo>
                    <a:pt x="22774" y="7571"/>
                    <a:pt x="22733" y="7612"/>
                    <a:pt x="22733" y="7663"/>
                  </a:cubicBezTo>
                  <a:lnTo>
                    <a:pt x="22651" y="7663"/>
                  </a:lnTo>
                  <a:lnTo>
                    <a:pt x="22651" y="7704"/>
                  </a:lnTo>
                  <a:lnTo>
                    <a:pt x="22519" y="7704"/>
                  </a:lnTo>
                  <a:cubicBezTo>
                    <a:pt x="22478" y="7745"/>
                    <a:pt x="22437" y="7745"/>
                    <a:pt x="22396" y="7786"/>
                  </a:cubicBezTo>
                  <a:lnTo>
                    <a:pt x="22355" y="7786"/>
                  </a:lnTo>
                  <a:cubicBezTo>
                    <a:pt x="22304" y="7786"/>
                    <a:pt x="22263" y="7827"/>
                    <a:pt x="22222" y="7827"/>
                  </a:cubicBezTo>
                  <a:lnTo>
                    <a:pt x="22222" y="7745"/>
                  </a:lnTo>
                  <a:lnTo>
                    <a:pt x="22181" y="7745"/>
                  </a:lnTo>
                  <a:cubicBezTo>
                    <a:pt x="22141" y="7745"/>
                    <a:pt x="22141" y="7745"/>
                    <a:pt x="22141" y="7704"/>
                  </a:cubicBezTo>
                  <a:lnTo>
                    <a:pt x="22181" y="7704"/>
                  </a:lnTo>
                  <a:lnTo>
                    <a:pt x="22181" y="7704"/>
                  </a:lnTo>
                  <a:lnTo>
                    <a:pt x="22141" y="7704"/>
                  </a:lnTo>
                  <a:lnTo>
                    <a:pt x="22141" y="7663"/>
                  </a:lnTo>
                  <a:lnTo>
                    <a:pt x="22222" y="7663"/>
                  </a:lnTo>
                  <a:lnTo>
                    <a:pt x="22222" y="7612"/>
                  </a:lnTo>
                  <a:cubicBezTo>
                    <a:pt x="22263" y="7612"/>
                    <a:pt x="22304" y="7612"/>
                    <a:pt x="22304" y="7571"/>
                  </a:cubicBezTo>
                  <a:lnTo>
                    <a:pt x="22263" y="7571"/>
                  </a:lnTo>
                  <a:lnTo>
                    <a:pt x="22263" y="7571"/>
                  </a:lnTo>
                  <a:lnTo>
                    <a:pt x="22263" y="7530"/>
                  </a:lnTo>
                  <a:lnTo>
                    <a:pt x="22263" y="7530"/>
                  </a:lnTo>
                  <a:cubicBezTo>
                    <a:pt x="22263" y="7489"/>
                    <a:pt x="22304" y="7489"/>
                    <a:pt x="22355" y="7489"/>
                  </a:cubicBezTo>
                  <a:lnTo>
                    <a:pt x="22355" y="7448"/>
                  </a:lnTo>
                  <a:cubicBezTo>
                    <a:pt x="22304" y="7489"/>
                    <a:pt x="22181" y="7448"/>
                    <a:pt x="22181" y="7448"/>
                  </a:cubicBezTo>
                  <a:lnTo>
                    <a:pt x="22181" y="7408"/>
                  </a:lnTo>
                  <a:lnTo>
                    <a:pt x="22181" y="7408"/>
                  </a:lnTo>
                  <a:lnTo>
                    <a:pt x="22222" y="7408"/>
                  </a:lnTo>
                  <a:lnTo>
                    <a:pt x="22222" y="7316"/>
                  </a:lnTo>
                  <a:lnTo>
                    <a:pt x="22222" y="7316"/>
                  </a:lnTo>
                  <a:lnTo>
                    <a:pt x="22181" y="7316"/>
                  </a:lnTo>
                  <a:lnTo>
                    <a:pt x="22181" y="7316"/>
                  </a:lnTo>
                  <a:cubicBezTo>
                    <a:pt x="22181" y="7275"/>
                    <a:pt x="22181" y="7275"/>
                    <a:pt x="22222" y="7234"/>
                  </a:cubicBezTo>
                  <a:cubicBezTo>
                    <a:pt x="22263" y="7275"/>
                    <a:pt x="22355" y="7275"/>
                    <a:pt x="22396" y="7275"/>
                  </a:cubicBezTo>
                  <a:lnTo>
                    <a:pt x="22396" y="7234"/>
                  </a:lnTo>
                  <a:cubicBezTo>
                    <a:pt x="22437" y="7234"/>
                    <a:pt x="22437" y="7234"/>
                    <a:pt x="22437" y="7193"/>
                  </a:cubicBezTo>
                  <a:lnTo>
                    <a:pt x="22355" y="7193"/>
                  </a:lnTo>
                  <a:lnTo>
                    <a:pt x="22396" y="7152"/>
                  </a:lnTo>
                  <a:lnTo>
                    <a:pt x="22396" y="7152"/>
                  </a:lnTo>
                  <a:cubicBezTo>
                    <a:pt x="22437" y="7101"/>
                    <a:pt x="22437" y="7060"/>
                    <a:pt x="22519" y="7060"/>
                  </a:cubicBezTo>
                  <a:lnTo>
                    <a:pt x="22559" y="7101"/>
                  </a:lnTo>
                  <a:cubicBezTo>
                    <a:pt x="22651" y="7060"/>
                    <a:pt x="22733" y="7060"/>
                    <a:pt x="22774" y="7101"/>
                  </a:cubicBezTo>
                  <a:cubicBezTo>
                    <a:pt x="22815" y="7152"/>
                    <a:pt x="22815" y="7193"/>
                    <a:pt x="22815" y="7234"/>
                  </a:cubicBezTo>
                  <a:close/>
                  <a:moveTo>
                    <a:pt x="25114" y="9870"/>
                  </a:moveTo>
                  <a:lnTo>
                    <a:pt x="25114" y="9911"/>
                  </a:lnTo>
                  <a:lnTo>
                    <a:pt x="25114" y="10003"/>
                  </a:lnTo>
                  <a:cubicBezTo>
                    <a:pt x="25114" y="10044"/>
                    <a:pt x="25073" y="10044"/>
                    <a:pt x="25073" y="10084"/>
                  </a:cubicBezTo>
                  <a:lnTo>
                    <a:pt x="24991" y="10084"/>
                  </a:lnTo>
                  <a:lnTo>
                    <a:pt x="24991" y="10125"/>
                  </a:lnTo>
                  <a:cubicBezTo>
                    <a:pt x="24858" y="10084"/>
                    <a:pt x="24950" y="10003"/>
                    <a:pt x="24950" y="9911"/>
                  </a:cubicBezTo>
                  <a:cubicBezTo>
                    <a:pt x="24909" y="9870"/>
                    <a:pt x="24909" y="9829"/>
                    <a:pt x="24858" y="9788"/>
                  </a:cubicBezTo>
                  <a:lnTo>
                    <a:pt x="24909" y="9788"/>
                  </a:lnTo>
                  <a:cubicBezTo>
                    <a:pt x="24950" y="9788"/>
                    <a:pt x="24991" y="9788"/>
                    <a:pt x="25032" y="9747"/>
                  </a:cubicBezTo>
                  <a:cubicBezTo>
                    <a:pt x="25073" y="9747"/>
                    <a:pt x="25114" y="9829"/>
                    <a:pt x="25114" y="9870"/>
                  </a:cubicBezTo>
                  <a:close/>
                  <a:moveTo>
                    <a:pt x="25032" y="9451"/>
                  </a:moveTo>
                  <a:lnTo>
                    <a:pt x="25032" y="9400"/>
                  </a:lnTo>
                  <a:lnTo>
                    <a:pt x="25073" y="9400"/>
                  </a:lnTo>
                  <a:lnTo>
                    <a:pt x="25073" y="9400"/>
                  </a:lnTo>
                  <a:cubicBezTo>
                    <a:pt x="25073" y="9533"/>
                    <a:pt x="25073" y="9655"/>
                    <a:pt x="25032" y="9706"/>
                  </a:cubicBezTo>
                  <a:lnTo>
                    <a:pt x="24991" y="9706"/>
                  </a:lnTo>
                  <a:lnTo>
                    <a:pt x="24991" y="9706"/>
                  </a:lnTo>
                  <a:lnTo>
                    <a:pt x="24991" y="9655"/>
                  </a:lnTo>
                  <a:lnTo>
                    <a:pt x="24950" y="9655"/>
                  </a:lnTo>
                  <a:lnTo>
                    <a:pt x="24991" y="9655"/>
                  </a:lnTo>
                  <a:lnTo>
                    <a:pt x="24950" y="9614"/>
                  </a:lnTo>
                  <a:lnTo>
                    <a:pt x="24950" y="9614"/>
                  </a:lnTo>
                  <a:lnTo>
                    <a:pt x="24950" y="9614"/>
                  </a:lnTo>
                  <a:lnTo>
                    <a:pt x="24950" y="9614"/>
                  </a:lnTo>
                  <a:lnTo>
                    <a:pt x="24950" y="9574"/>
                  </a:lnTo>
                  <a:lnTo>
                    <a:pt x="24950" y="9574"/>
                  </a:lnTo>
                  <a:lnTo>
                    <a:pt x="24950" y="9533"/>
                  </a:lnTo>
                  <a:lnTo>
                    <a:pt x="24950" y="9533"/>
                  </a:lnTo>
                  <a:lnTo>
                    <a:pt x="24950" y="9533"/>
                  </a:lnTo>
                  <a:cubicBezTo>
                    <a:pt x="24950" y="9492"/>
                    <a:pt x="25032" y="9451"/>
                    <a:pt x="25032" y="9451"/>
                  </a:cubicBezTo>
                  <a:close/>
                  <a:moveTo>
                    <a:pt x="25931" y="10473"/>
                  </a:moveTo>
                  <a:cubicBezTo>
                    <a:pt x="25931" y="10473"/>
                    <a:pt x="25880" y="10473"/>
                    <a:pt x="25880" y="10514"/>
                  </a:cubicBezTo>
                  <a:cubicBezTo>
                    <a:pt x="25798" y="10473"/>
                    <a:pt x="25717" y="10422"/>
                    <a:pt x="25625" y="10381"/>
                  </a:cubicBezTo>
                  <a:cubicBezTo>
                    <a:pt x="25584" y="10340"/>
                    <a:pt x="25543" y="10381"/>
                    <a:pt x="25502" y="10340"/>
                  </a:cubicBezTo>
                  <a:cubicBezTo>
                    <a:pt x="25543" y="10258"/>
                    <a:pt x="25584" y="10299"/>
                    <a:pt x="25625" y="10258"/>
                  </a:cubicBezTo>
                  <a:cubicBezTo>
                    <a:pt x="25717" y="10299"/>
                    <a:pt x="25757" y="10299"/>
                    <a:pt x="25880" y="10258"/>
                  </a:cubicBezTo>
                  <a:lnTo>
                    <a:pt x="25972" y="10258"/>
                  </a:lnTo>
                  <a:lnTo>
                    <a:pt x="25972" y="10258"/>
                  </a:lnTo>
                  <a:cubicBezTo>
                    <a:pt x="25931" y="10299"/>
                    <a:pt x="25880" y="10340"/>
                    <a:pt x="25931" y="10422"/>
                  </a:cubicBezTo>
                  <a:lnTo>
                    <a:pt x="25931" y="10473"/>
                  </a:lnTo>
                  <a:close/>
                  <a:moveTo>
                    <a:pt x="27545" y="10728"/>
                  </a:moveTo>
                  <a:lnTo>
                    <a:pt x="27545" y="10810"/>
                  </a:lnTo>
                  <a:lnTo>
                    <a:pt x="27331" y="10810"/>
                  </a:lnTo>
                  <a:lnTo>
                    <a:pt x="27331" y="10769"/>
                  </a:lnTo>
                  <a:cubicBezTo>
                    <a:pt x="27290" y="10769"/>
                    <a:pt x="27208" y="10769"/>
                    <a:pt x="27157" y="10728"/>
                  </a:cubicBezTo>
                  <a:lnTo>
                    <a:pt x="27157" y="10677"/>
                  </a:lnTo>
                  <a:lnTo>
                    <a:pt x="27157" y="10677"/>
                  </a:lnTo>
                  <a:lnTo>
                    <a:pt x="27157" y="10677"/>
                  </a:lnTo>
                  <a:lnTo>
                    <a:pt x="27157" y="10677"/>
                  </a:lnTo>
                  <a:cubicBezTo>
                    <a:pt x="27208" y="10677"/>
                    <a:pt x="27208" y="10677"/>
                    <a:pt x="27208" y="10728"/>
                  </a:cubicBezTo>
                  <a:lnTo>
                    <a:pt x="27249" y="10677"/>
                  </a:lnTo>
                  <a:lnTo>
                    <a:pt x="27249" y="10677"/>
                  </a:lnTo>
                  <a:lnTo>
                    <a:pt x="27249" y="10728"/>
                  </a:lnTo>
                  <a:lnTo>
                    <a:pt x="27249" y="10728"/>
                  </a:lnTo>
                  <a:lnTo>
                    <a:pt x="27372" y="10728"/>
                  </a:lnTo>
                  <a:lnTo>
                    <a:pt x="27464" y="10728"/>
                  </a:lnTo>
                  <a:lnTo>
                    <a:pt x="27504" y="10728"/>
                  </a:lnTo>
                  <a:lnTo>
                    <a:pt x="27464" y="10769"/>
                  </a:lnTo>
                  <a:lnTo>
                    <a:pt x="27504" y="10769"/>
                  </a:lnTo>
                  <a:cubicBezTo>
                    <a:pt x="27504" y="10769"/>
                    <a:pt x="27545" y="10769"/>
                    <a:pt x="27545" y="10728"/>
                  </a:cubicBezTo>
                  <a:close/>
                  <a:moveTo>
                    <a:pt x="28608" y="10728"/>
                  </a:moveTo>
                  <a:cubicBezTo>
                    <a:pt x="28690" y="10728"/>
                    <a:pt x="28741" y="10677"/>
                    <a:pt x="28782" y="10677"/>
                  </a:cubicBezTo>
                  <a:cubicBezTo>
                    <a:pt x="28741" y="10728"/>
                    <a:pt x="28690" y="10728"/>
                    <a:pt x="28690" y="10769"/>
                  </a:cubicBezTo>
                  <a:lnTo>
                    <a:pt x="28690" y="10769"/>
                  </a:lnTo>
                  <a:cubicBezTo>
                    <a:pt x="28649" y="10810"/>
                    <a:pt x="28608" y="10851"/>
                    <a:pt x="28567" y="10851"/>
                  </a:cubicBezTo>
                  <a:lnTo>
                    <a:pt x="28526" y="10851"/>
                  </a:lnTo>
                  <a:cubicBezTo>
                    <a:pt x="28526" y="10851"/>
                    <a:pt x="28485" y="10851"/>
                    <a:pt x="28485" y="10810"/>
                  </a:cubicBezTo>
                  <a:cubicBezTo>
                    <a:pt x="28434" y="10810"/>
                    <a:pt x="28434" y="10810"/>
                    <a:pt x="28434" y="10769"/>
                  </a:cubicBezTo>
                  <a:lnTo>
                    <a:pt x="28526" y="10769"/>
                  </a:lnTo>
                  <a:lnTo>
                    <a:pt x="28526" y="10728"/>
                  </a:lnTo>
                  <a:lnTo>
                    <a:pt x="28608" y="10728"/>
                  </a:lnTo>
                  <a:close/>
                  <a:moveTo>
                    <a:pt x="22222" y="11402"/>
                  </a:moveTo>
                  <a:cubicBezTo>
                    <a:pt x="22222" y="11362"/>
                    <a:pt x="22263" y="11321"/>
                    <a:pt x="22304" y="11280"/>
                  </a:cubicBezTo>
                  <a:lnTo>
                    <a:pt x="22304" y="11188"/>
                  </a:lnTo>
                  <a:cubicBezTo>
                    <a:pt x="22304" y="11147"/>
                    <a:pt x="22396" y="11106"/>
                    <a:pt x="22437" y="11065"/>
                  </a:cubicBezTo>
                  <a:cubicBezTo>
                    <a:pt x="22519" y="11024"/>
                    <a:pt x="22611" y="11024"/>
                    <a:pt x="22651" y="10932"/>
                  </a:cubicBezTo>
                  <a:cubicBezTo>
                    <a:pt x="22692" y="10892"/>
                    <a:pt x="22774" y="10677"/>
                    <a:pt x="22774" y="10677"/>
                  </a:cubicBezTo>
                  <a:cubicBezTo>
                    <a:pt x="22815" y="10636"/>
                    <a:pt x="22815" y="10636"/>
                    <a:pt x="22866" y="10636"/>
                  </a:cubicBezTo>
                  <a:cubicBezTo>
                    <a:pt x="22907" y="10677"/>
                    <a:pt x="22907" y="10728"/>
                    <a:pt x="22989" y="10769"/>
                  </a:cubicBezTo>
                  <a:lnTo>
                    <a:pt x="23162" y="10769"/>
                  </a:lnTo>
                  <a:cubicBezTo>
                    <a:pt x="23203" y="10728"/>
                    <a:pt x="23244" y="10728"/>
                    <a:pt x="23244" y="10728"/>
                  </a:cubicBezTo>
                  <a:cubicBezTo>
                    <a:pt x="23244" y="10769"/>
                    <a:pt x="23326" y="10810"/>
                    <a:pt x="23377" y="10769"/>
                  </a:cubicBezTo>
                  <a:cubicBezTo>
                    <a:pt x="23459" y="10769"/>
                    <a:pt x="23459" y="10728"/>
                    <a:pt x="23499" y="10677"/>
                  </a:cubicBezTo>
                  <a:cubicBezTo>
                    <a:pt x="23499" y="10677"/>
                    <a:pt x="23581" y="10636"/>
                    <a:pt x="23632" y="10636"/>
                  </a:cubicBezTo>
                  <a:lnTo>
                    <a:pt x="23673" y="10677"/>
                  </a:lnTo>
                  <a:cubicBezTo>
                    <a:pt x="23714" y="10636"/>
                    <a:pt x="23714" y="10595"/>
                    <a:pt x="23796" y="10554"/>
                  </a:cubicBezTo>
                  <a:cubicBezTo>
                    <a:pt x="23837" y="10514"/>
                    <a:pt x="23929" y="10554"/>
                    <a:pt x="24010" y="10514"/>
                  </a:cubicBezTo>
                  <a:lnTo>
                    <a:pt x="24092" y="10514"/>
                  </a:lnTo>
                  <a:lnTo>
                    <a:pt x="24092" y="10514"/>
                  </a:lnTo>
                  <a:lnTo>
                    <a:pt x="24143" y="10514"/>
                  </a:lnTo>
                  <a:cubicBezTo>
                    <a:pt x="24184" y="10514"/>
                    <a:pt x="24184" y="10473"/>
                    <a:pt x="24225" y="10473"/>
                  </a:cubicBezTo>
                  <a:lnTo>
                    <a:pt x="24347" y="10473"/>
                  </a:lnTo>
                  <a:cubicBezTo>
                    <a:pt x="24399" y="10514"/>
                    <a:pt x="24439" y="10514"/>
                    <a:pt x="24480" y="10514"/>
                  </a:cubicBezTo>
                  <a:cubicBezTo>
                    <a:pt x="24521" y="10514"/>
                    <a:pt x="24562" y="10473"/>
                    <a:pt x="24603" y="10422"/>
                  </a:cubicBezTo>
                  <a:cubicBezTo>
                    <a:pt x="24654" y="10473"/>
                    <a:pt x="24654" y="10473"/>
                    <a:pt x="24695" y="10473"/>
                  </a:cubicBezTo>
                  <a:cubicBezTo>
                    <a:pt x="24736" y="10473"/>
                    <a:pt x="24736" y="10422"/>
                    <a:pt x="24777" y="10422"/>
                  </a:cubicBezTo>
                  <a:lnTo>
                    <a:pt x="24817" y="10473"/>
                  </a:lnTo>
                  <a:cubicBezTo>
                    <a:pt x="24909" y="10514"/>
                    <a:pt x="24991" y="10422"/>
                    <a:pt x="25073" y="10381"/>
                  </a:cubicBezTo>
                  <a:lnTo>
                    <a:pt x="25114" y="10381"/>
                  </a:lnTo>
                  <a:cubicBezTo>
                    <a:pt x="25114" y="10422"/>
                    <a:pt x="25165" y="10422"/>
                    <a:pt x="25165" y="10422"/>
                  </a:cubicBezTo>
                  <a:cubicBezTo>
                    <a:pt x="25165" y="10473"/>
                    <a:pt x="25165" y="10473"/>
                    <a:pt x="25206" y="10514"/>
                  </a:cubicBezTo>
                  <a:lnTo>
                    <a:pt x="25206" y="10514"/>
                  </a:lnTo>
                  <a:cubicBezTo>
                    <a:pt x="25247" y="10473"/>
                    <a:pt x="25287" y="10473"/>
                    <a:pt x="25287" y="10422"/>
                  </a:cubicBezTo>
                  <a:cubicBezTo>
                    <a:pt x="25287" y="10554"/>
                    <a:pt x="25114" y="10595"/>
                    <a:pt x="25287" y="10677"/>
                  </a:cubicBezTo>
                  <a:cubicBezTo>
                    <a:pt x="25287" y="10728"/>
                    <a:pt x="25328" y="10728"/>
                    <a:pt x="25328" y="10769"/>
                  </a:cubicBezTo>
                  <a:cubicBezTo>
                    <a:pt x="25328" y="10810"/>
                    <a:pt x="25165" y="10892"/>
                    <a:pt x="25165" y="10932"/>
                  </a:cubicBezTo>
                  <a:cubicBezTo>
                    <a:pt x="25165" y="10984"/>
                    <a:pt x="25206" y="11024"/>
                    <a:pt x="25247" y="11024"/>
                  </a:cubicBezTo>
                  <a:lnTo>
                    <a:pt x="25328" y="11024"/>
                  </a:lnTo>
                  <a:lnTo>
                    <a:pt x="25328" y="11065"/>
                  </a:lnTo>
                  <a:cubicBezTo>
                    <a:pt x="25369" y="11106"/>
                    <a:pt x="25461" y="11147"/>
                    <a:pt x="25543" y="11147"/>
                  </a:cubicBezTo>
                  <a:lnTo>
                    <a:pt x="25676" y="11147"/>
                  </a:lnTo>
                  <a:cubicBezTo>
                    <a:pt x="25717" y="11147"/>
                    <a:pt x="25757" y="11147"/>
                    <a:pt x="25757" y="11188"/>
                  </a:cubicBezTo>
                  <a:lnTo>
                    <a:pt x="25798" y="11188"/>
                  </a:lnTo>
                  <a:cubicBezTo>
                    <a:pt x="25839" y="11239"/>
                    <a:pt x="25839" y="11239"/>
                    <a:pt x="25880" y="11239"/>
                  </a:cubicBezTo>
                  <a:cubicBezTo>
                    <a:pt x="25931" y="11239"/>
                    <a:pt x="25972" y="11362"/>
                    <a:pt x="26013" y="11402"/>
                  </a:cubicBezTo>
                  <a:cubicBezTo>
                    <a:pt x="26054" y="11443"/>
                    <a:pt x="26227" y="11443"/>
                    <a:pt x="26268" y="11443"/>
                  </a:cubicBezTo>
                  <a:cubicBezTo>
                    <a:pt x="26350" y="11494"/>
                    <a:pt x="26391" y="11576"/>
                    <a:pt x="26483" y="11576"/>
                  </a:cubicBezTo>
                  <a:cubicBezTo>
                    <a:pt x="26524" y="11576"/>
                    <a:pt x="26524" y="11576"/>
                    <a:pt x="26565" y="11535"/>
                  </a:cubicBezTo>
                  <a:cubicBezTo>
                    <a:pt x="26738" y="11443"/>
                    <a:pt x="26565" y="11402"/>
                    <a:pt x="26646" y="11280"/>
                  </a:cubicBezTo>
                  <a:cubicBezTo>
                    <a:pt x="26697" y="11188"/>
                    <a:pt x="26902" y="11106"/>
                    <a:pt x="27035" y="11188"/>
                  </a:cubicBezTo>
                  <a:cubicBezTo>
                    <a:pt x="27075" y="11188"/>
                    <a:pt x="27075" y="11239"/>
                    <a:pt x="27116" y="11280"/>
                  </a:cubicBezTo>
                  <a:lnTo>
                    <a:pt x="27249" y="11280"/>
                  </a:lnTo>
                  <a:lnTo>
                    <a:pt x="27331" y="11280"/>
                  </a:lnTo>
                  <a:cubicBezTo>
                    <a:pt x="27372" y="11321"/>
                    <a:pt x="27372" y="11362"/>
                    <a:pt x="27372" y="11362"/>
                  </a:cubicBezTo>
                  <a:lnTo>
                    <a:pt x="27545" y="11362"/>
                  </a:lnTo>
                  <a:cubicBezTo>
                    <a:pt x="27627" y="11402"/>
                    <a:pt x="27719" y="11402"/>
                    <a:pt x="27801" y="11402"/>
                  </a:cubicBezTo>
                  <a:lnTo>
                    <a:pt x="27801" y="11443"/>
                  </a:lnTo>
                  <a:lnTo>
                    <a:pt x="27883" y="11443"/>
                  </a:lnTo>
                  <a:cubicBezTo>
                    <a:pt x="27923" y="11443"/>
                    <a:pt x="27974" y="11494"/>
                    <a:pt x="28015" y="11494"/>
                  </a:cubicBezTo>
                  <a:lnTo>
                    <a:pt x="28056" y="11443"/>
                  </a:lnTo>
                  <a:cubicBezTo>
                    <a:pt x="28138" y="11402"/>
                    <a:pt x="28271" y="11362"/>
                    <a:pt x="28353" y="11362"/>
                  </a:cubicBezTo>
                  <a:cubicBezTo>
                    <a:pt x="28393" y="11402"/>
                    <a:pt x="28393" y="11402"/>
                    <a:pt x="28393" y="11443"/>
                  </a:cubicBezTo>
                  <a:lnTo>
                    <a:pt x="28485" y="11443"/>
                  </a:lnTo>
                  <a:lnTo>
                    <a:pt x="28567" y="11443"/>
                  </a:lnTo>
                  <a:cubicBezTo>
                    <a:pt x="28649" y="11494"/>
                    <a:pt x="28649" y="11402"/>
                    <a:pt x="28741" y="11402"/>
                  </a:cubicBezTo>
                  <a:cubicBezTo>
                    <a:pt x="28782" y="11535"/>
                    <a:pt x="28822" y="11617"/>
                    <a:pt x="28822" y="11699"/>
                  </a:cubicBezTo>
                  <a:cubicBezTo>
                    <a:pt x="28782" y="11750"/>
                    <a:pt x="28782" y="11872"/>
                    <a:pt x="28741" y="11954"/>
                  </a:cubicBezTo>
                  <a:lnTo>
                    <a:pt x="28690" y="11954"/>
                  </a:lnTo>
                  <a:cubicBezTo>
                    <a:pt x="28608" y="11872"/>
                    <a:pt x="28567" y="11750"/>
                    <a:pt x="28526" y="11617"/>
                  </a:cubicBezTo>
                  <a:cubicBezTo>
                    <a:pt x="28485" y="11658"/>
                    <a:pt x="28485" y="11658"/>
                    <a:pt x="28434" y="11658"/>
                  </a:cubicBezTo>
                  <a:cubicBezTo>
                    <a:pt x="28485" y="11791"/>
                    <a:pt x="28567" y="11872"/>
                    <a:pt x="28608" y="11954"/>
                  </a:cubicBezTo>
                  <a:cubicBezTo>
                    <a:pt x="28649" y="12005"/>
                    <a:pt x="28649" y="12087"/>
                    <a:pt x="28690" y="12169"/>
                  </a:cubicBezTo>
                  <a:cubicBezTo>
                    <a:pt x="28741" y="12261"/>
                    <a:pt x="28822" y="12383"/>
                    <a:pt x="28863" y="12516"/>
                  </a:cubicBezTo>
                  <a:cubicBezTo>
                    <a:pt x="28904" y="12516"/>
                    <a:pt x="28945" y="12557"/>
                    <a:pt x="28945" y="12598"/>
                  </a:cubicBezTo>
                  <a:lnTo>
                    <a:pt x="28904" y="12598"/>
                  </a:lnTo>
                  <a:cubicBezTo>
                    <a:pt x="28945" y="12639"/>
                    <a:pt x="28945" y="12680"/>
                    <a:pt x="28945" y="12720"/>
                  </a:cubicBezTo>
                  <a:cubicBezTo>
                    <a:pt x="28996" y="12772"/>
                    <a:pt x="29037" y="12772"/>
                    <a:pt x="29037" y="12772"/>
                  </a:cubicBezTo>
                  <a:cubicBezTo>
                    <a:pt x="29078" y="12812"/>
                    <a:pt x="29160" y="12935"/>
                    <a:pt x="29160" y="12976"/>
                  </a:cubicBezTo>
                  <a:cubicBezTo>
                    <a:pt x="29201" y="13109"/>
                    <a:pt x="29160" y="13282"/>
                    <a:pt x="29201" y="13364"/>
                  </a:cubicBezTo>
                  <a:cubicBezTo>
                    <a:pt x="29252" y="13405"/>
                    <a:pt x="29374" y="13446"/>
                    <a:pt x="29415" y="13487"/>
                  </a:cubicBezTo>
                  <a:cubicBezTo>
                    <a:pt x="29456" y="13620"/>
                    <a:pt x="29456" y="13875"/>
                    <a:pt x="29548" y="13916"/>
                  </a:cubicBezTo>
                  <a:lnTo>
                    <a:pt x="29589" y="13916"/>
                  </a:lnTo>
                  <a:lnTo>
                    <a:pt x="29589" y="13875"/>
                  </a:lnTo>
                  <a:cubicBezTo>
                    <a:pt x="29630" y="13875"/>
                    <a:pt x="29630" y="13916"/>
                    <a:pt x="29630" y="13957"/>
                  </a:cubicBezTo>
                  <a:lnTo>
                    <a:pt x="29711" y="13957"/>
                  </a:lnTo>
                  <a:cubicBezTo>
                    <a:pt x="29762" y="13998"/>
                    <a:pt x="29803" y="14049"/>
                    <a:pt x="29844" y="14130"/>
                  </a:cubicBezTo>
                  <a:lnTo>
                    <a:pt x="29885" y="14130"/>
                  </a:lnTo>
                  <a:cubicBezTo>
                    <a:pt x="29926" y="14171"/>
                    <a:pt x="29926" y="14212"/>
                    <a:pt x="29926" y="14212"/>
                  </a:cubicBezTo>
                  <a:cubicBezTo>
                    <a:pt x="30018" y="14253"/>
                    <a:pt x="30100" y="14304"/>
                    <a:pt x="30100" y="14386"/>
                  </a:cubicBezTo>
                  <a:cubicBezTo>
                    <a:pt x="30100" y="14427"/>
                    <a:pt x="30018" y="14427"/>
                    <a:pt x="29967" y="14468"/>
                  </a:cubicBezTo>
                  <a:lnTo>
                    <a:pt x="29967" y="14468"/>
                  </a:lnTo>
                  <a:lnTo>
                    <a:pt x="29967" y="14468"/>
                  </a:lnTo>
                  <a:lnTo>
                    <a:pt x="30100" y="14468"/>
                  </a:lnTo>
                  <a:cubicBezTo>
                    <a:pt x="30100" y="14508"/>
                    <a:pt x="30181" y="14600"/>
                    <a:pt x="30222" y="14641"/>
                  </a:cubicBezTo>
                  <a:lnTo>
                    <a:pt x="30314" y="14641"/>
                  </a:lnTo>
                  <a:cubicBezTo>
                    <a:pt x="30355" y="14641"/>
                    <a:pt x="30396" y="14600"/>
                    <a:pt x="30437" y="14600"/>
                  </a:cubicBezTo>
                  <a:cubicBezTo>
                    <a:pt x="30478" y="14560"/>
                    <a:pt x="30478" y="14600"/>
                    <a:pt x="30529" y="14600"/>
                  </a:cubicBezTo>
                  <a:lnTo>
                    <a:pt x="30570" y="14600"/>
                  </a:lnTo>
                  <a:cubicBezTo>
                    <a:pt x="30610" y="14560"/>
                    <a:pt x="30651" y="14560"/>
                    <a:pt x="30692" y="14508"/>
                  </a:cubicBezTo>
                  <a:lnTo>
                    <a:pt x="30692" y="14508"/>
                  </a:lnTo>
                  <a:cubicBezTo>
                    <a:pt x="30733" y="14508"/>
                    <a:pt x="30733" y="14508"/>
                    <a:pt x="30784" y="14560"/>
                  </a:cubicBezTo>
                  <a:cubicBezTo>
                    <a:pt x="30825" y="14508"/>
                    <a:pt x="30825" y="14508"/>
                    <a:pt x="30866" y="14508"/>
                  </a:cubicBezTo>
                  <a:lnTo>
                    <a:pt x="30989" y="14508"/>
                  </a:lnTo>
                  <a:cubicBezTo>
                    <a:pt x="31080" y="14508"/>
                    <a:pt x="31121" y="14468"/>
                    <a:pt x="31162" y="14427"/>
                  </a:cubicBezTo>
                  <a:lnTo>
                    <a:pt x="31244" y="14427"/>
                  </a:lnTo>
                  <a:lnTo>
                    <a:pt x="31244" y="14468"/>
                  </a:lnTo>
                  <a:lnTo>
                    <a:pt x="31244" y="14508"/>
                  </a:lnTo>
                  <a:cubicBezTo>
                    <a:pt x="31203" y="14560"/>
                    <a:pt x="31244" y="14560"/>
                    <a:pt x="31244" y="14600"/>
                  </a:cubicBezTo>
                  <a:cubicBezTo>
                    <a:pt x="31244" y="14641"/>
                    <a:pt x="31203" y="14641"/>
                    <a:pt x="31203" y="14682"/>
                  </a:cubicBezTo>
                  <a:lnTo>
                    <a:pt x="31203" y="14815"/>
                  </a:lnTo>
                  <a:cubicBezTo>
                    <a:pt x="31162" y="14856"/>
                    <a:pt x="31121" y="14897"/>
                    <a:pt x="31121" y="14938"/>
                  </a:cubicBezTo>
                  <a:cubicBezTo>
                    <a:pt x="31080" y="14978"/>
                    <a:pt x="31080" y="14978"/>
                    <a:pt x="31040" y="15019"/>
                  </a:cubicBezTo>
                  <a:lnTo>
                    <a:pt x="31040" y="15070"/>
                  </a:lnTo>
                  <a:cubicBezTo>
                    <a:pt x="30989" y="15111"/>
                    <a:pt x="30989" y="15152"/>
                    <a:pt x="30948" y="15234"/>
                  </a:cubicBezTo>
                  <a:cubicBezTo>
                    <a:pt x="30948" y="15234"/>
                    <a:pt x="30907" y="15275"/>
                    <a:pt x="30907" y="15326"/>
                  </a:cubicBezTo>
                  <a:cubicBezTo>
                    <a:pt x="30866" y="15448"/>
                    <a:pt x="30733" y="15530"/>
                    <a:pt x="30651" y="15663"/>
                  </a:cubicBezTo>
                  <a:cubicBezTo>
                    <a:pt x="30610" y="15704"/>
                    <a:pt x="30570" y="15745"/>
                    <a:pt x="30529" y="15786"/>
                  </a:cubicBezTo>
                  <a:cubicBezTo>
                    <a:pt x="30396" y="15918"/>
                    <a:pt x="30273" y="15959"/>
                    <a:pt x="30140" y="16041"/>
                  </a:cubicBezTo>
                  <a:cubicBezTo>
                    <a:pt x="30059" y="16174"/>
                    <a:pt x="29926" y="16296"/>
                    <a:pt x="29844" y="16429"/>
                  </a:cubicBezTo>
                  <a:lnTo>
                    <a:pt x="29844" y="16470"/>
                  </a:lnTo>
                  <a:cubicBezTo>
                    <a:pt x="29803" y="16470"/>
                    <a:pt x="29762" y="16511"/>
                    <a:pt x="29711" y="16511"/>
                  </a:cubicBezTo>
                  <a:cubicBezTo>
                    <a:pt x="29711" y="16552"/>
                    <a:pt x="29671" y="16552"/>
                    <a:pt x="29630" y="16603"/>
                  </a:cubicBezTo>
                  <a:cubicBezTo>
                    <a:pt x="29630" y="16726"/>
                    <a:pt x="29548" y="16726"/>
                    <a:pt x="29548" y="16766"/>
                  </a:cubicBezTo>
                  <a:lnTo>
                    <a:pt x="29548" y="16858"/>
                  </a:lnTo>
                  <a:lnTo>
                    <a:pt x="29456" y="16899"/>
                  </a:lnTo>
                  <a:cubicBezTo>
                    <a:pt x="29456" y="16899"/>
                    <a:pt x="29415" y="17063"/>
                    <a:pt x="29415" y="17114"/>
                  </a:cubicBezTo>
                  <a:cubicBezTo>
                    <a:pt x="29456" y="17155"/>
                    <a:pt x="29507" y="17196"/>
                    <a:pt x="29548" y="17236"/>
                  </a:cubicBezTo>
                  <a:cubicBezTo>
                    <a:pt x="29548" y="17277"/>
                    <a:pt x="29507" y="17318"/>
                    <a:pt x="29507" y="17318"/>
                  </a:cubicBezTo>
                  <a:lnTo>
                    <a:pt x="29507" y="17369"/>
                  </a:lnTo>
                  <a:cubicBezTo>
                    <a:pt x="29507" y="17451"/>
                    <a:pt x="29507" y="17574"/>
                    <a:pt x="29548" y="17665"/>
                  </a:cubicBezTo>
                  <a:cubicBezTo>
                    <a:pt x="29589" y="17706"/>
                    <a:pt x="29671" y="17706"/>
                    <a:pt x="29671" y="17788"/>
                  </a:cubicBezTo>
                  <a:cubicBezTo>
                    <a:pt x="29671" y="17829"/>
                    <a:pt x="29671" y="17829"/>
                    <a:pt x="29630" y="17880"/>
                  </a:cubicBezTo>
                  <a:cubicBezTo>
                    <a:pt x="29630" y="17921"/>
                    <a:pt x="29671" y="18003"/>
                    <a:pt x="29671" y="18084"/>
                  </a:cubicBezTo>
                  <a:cubicBezTo>
                    <a:pt x="29671" y="18084"/>
                    <a:pt x="29630" y="18084"/>
                    <a:pt x="29630" y="18135"/>
                  </a:cubicBezTo>
                  <a:cubicBezTo>
                    <a:pt x="29671" y="18176"/>
                    <a:pt x="29671" y="18258"/>
                    <a:pt x="29671" y="18340"/>
                  </a:cubicBezTo>
                  <a:lnTo>
                    <a:pt x="29711" y="18340"/>
                  </a:lnTo>
                  <a:lnTo>
                    <a:pt x="29711" y="18391"/>
                  </a:lnTo>
                  <a:lnTo>
                    <a:pt x="29671" y="18432"/>
                  </a:lnTo>
                  <a:lnTo>
                    <a:pt x="29671" y="18473"/>
                  </a:lnTo>
                  <a:cubicBezTo>
                    <a:pt x="29630" y="18554"/>
                    <a:pt x="29589" y="18646"/>
                    <a:pt x="29507" y="18687"/>
                  </a:cubicBezTo>
                  <a:cubicBezTo>
                    <a:pt x="29415" y="18769"/>
                    <a:pt x="29292" y="18769"/>
                    <a:pt x="29201" y="18810"/>
                  </a:cubicBezTo>
                  <a:cubicBezTo>
                    <a:pt x="29119" y="18902"/>
                    <a:pt x="29078" y="18983"/>
                    <a:pt x="28996" y="19024"/>
                  </a:cubicBezTo>
                  <a:cubicBezTo>
                    <a:pt x="28945" y="19065"/>
                    <a:pt x="28863" y="19106"/>
                    <a:pt x="28822" y="19157"/>
                  </a:cubicBezTo>
                  <a:lnTo>
                    <a:pt x="28822" y="19280"/>
                  </a:lnTo>
                  <a:lnTo>
                    <a:pt x="28863" y="19321"/>
                  </a:lnTo>
                  <a:cubicBezTo>
                    <a:pt x="28863" y="19413"/>
                    <a:pt x="28863" y="19453"/>
                    <a:pt x="28904" y="19535"/>
                  </a:cubicBezTo>
                  <a:lnTo>
                    <a:pt x="28904" y="19535"/>
                  </a:lnTo>
                  <a:cubicBezTo>
                    <a:pt x="28945" y="19576"/>
                    <a:pt x="28945" y="19668"/>
                    <a:pt x="28904" y="19709"/>
                  </a:cubicBezTo>
                  <a:lnTo>
                    <a:pt x="28904" y="19750"/>
                  </a:lnTo>
                  <a:lnTo>
                    <a:pt x="28904" y="19791"/>
                  </a:lnTo>
                  <a:lnTo>
                    <a:pt x="28904" y="19831"/>
                  </a:lnTo>
                  <a:cubicBezTo>
                    <a:pt x="28863" y="19964"/>
                    <a:pt x="28741" y="19964"/>
                    <a:pt x="28608" y="20005"/>
                  </a:cubicBezTo>
                  <a:cubicBezTo>
                    <a:pt x="28567" y="20046"/>
                    <a:pt x="28526" y="20087"/>
                    <a:pt x="28485" y="20128"/>
                  </a:cubicBezTo>
                  <a:lnTo>
                    <a:pt x="28485" y="20128"/>
                  </a:lnTo>
                  <a:cubicBezTo>
                    <a:pt x="28485" y="20179"/>
                    <a:pt x="28526" y="20179"/>
                    <a:pt x="28526" y="20179"/>
                  </a:cubicBezTo>
                  <a:cubicBezTo>
                    <a:pt x="28567" y="20261"/>
                    <a:pt x="28526" y="20383"/>
                    <a:pt x="28485" y="20434"/>
                  </a:cubicBezTo>
                  <a:cubicBezTo>
                    <a:pt x="28485" y="20434"/>
                    <a:pt x="28434" y="20434"/>
                    <a:pt x="28434" y="20475"/>
                  </a:cubicBezTo>
                  <a:lnTo>
                    <a:pt x="28485" y="20516"/>
                  </a:lnTo>
                  <a:cubicBezTo>
                    <a:pt x="28434" y="20598"/>
                    <a:pt x="28353" y="20639"/>
                    <a:pt x="28312" y="20690"/>
                  </a:cubicBezTo>
                  <a:cubicBezTo>
                    <a:pt x="28138" y="20894"/>
                    <a:pt x="28015" y="21109"/>
                    <a:pt x="27801" y="21282"/>
                  </a:cubicBezTo>
                  <a:cubicBezTo>
                    <a:pt x="27760" y="21282"/>
                    <a:pt x="27719" y="21323"/>
                    <a:pt x="27668" y="21364"/>
                  </a:cubicBezTo>
                  <a:cubicBezTo>
                    <a:pt x="27627" y="21405"/>
                    <a:pt x="27504" y="21364"/>
                    <a:pt x="27464" y="21405"/>
                  </a:cubicBezTo>
                  <a:lnTo>
                    <a:pt x="27464" y="21456"/>
                  </a:lnTo>
                  <a:cubicBezTo>
                    <a:pt x="27413" y="21456"/>
                    <a:pt x="27372" y="21456"/>
                    <a:pt x="27372" y="21405"/>
                  </a:cubicBezTo>
                  <a:lnTo>
                    <a:pt x="27290" y="21497"/>
                  </a:lnTo>
                  <a:cubicBezTo>
                    <a:pt x="27249" y="21456"/>
                    <a:pt x="27208" y="21405"/>
                    <a:pt x="27157" y="21405"/>
                  </a:cubicBezTo>
                  <a:cubicBezTo>
                    <a:pt x="27116" y="21456"/>
                    <a:pt x="27116" y="21456"/>
                    <a:pt x="27075" y="21456"/>
                  </a:cubicBezTo>
                  <a:cubicBezTo>
                    <a:pt x="27035" y="21456"/>
                    <a:pt x="26994" y="21405"/>
                    <a:pt x="26953" y="21456"/>
                  </a:cubicBezTo>
                  <a:cubicBezTo>
                    <a:pt x="26902" y="21456"/>
                    <a:pt x="26902" y="21497"/>
                    <a:pt x="26861" y="21497"/>
                  </a:cubicBezTo>
                  <a:cubicBezTo>
                    <a:pt x="26861" y="21538"/>
                    <a:pt x="26820" y="21497"/>
                    <a:pt x="26779" y="21497"/>
                  </a:cubicBezTo>
                  <a:lnTo>
                    <a:pt x="26697" y="21497"/>
                  </a:lnTo>
                  <a:cubicBezTo>
                    <a:pt x="26646" y="21538"/>
                    <a:pt x="26646" y="21538"/>
                    <a:pt x="26605" y="21579"/>
                  </a:cubicBezTo>
                  <a:cubicBezTo>
                    <a:pt x="26565" y="21579"/>
                    <a:pt x="26524" y="21538"/>
                    <a:pt x="26524" y="21538"/>
                  </a:cubicBezTo>
                  <a:lnTo>
                    <a:pt x="26524" y="21497"/>
                  </a:lnTo>
                  <a:lnTo>
                    <a:pt x="26442" y="21497"/>
                  </a:lnTo>
                  <a:lnTo>
                    <a:pt x="26442" y="21456"/>
                  </a:lnTo>
                  <a:lnTo>
                    <a:pt x="26391" y="21456"/>
                  </a:lnTo>
                  <a:lnTo>
                    <a:pt x="26391" y="21497"/>
                  </a:lnTo>
                  <a:lnTo>
                    <a:pt x="26391" y="21497"/>
                  </a:lnTo>
                  <a:lnTo>
                    <a:pt x="26391" y="21456"/>
                  </a:lnTo>
                  <a:lnTo>
                    <a:pt x="26391" y="21405"/>
                  </a:lnTo>
                  <a:cubicBezTo>
                    <a:pt x="26391" y="21364"/>
                    <a:pt x="26309" y="21241"/>
                    <a:pt x="26309" y="21241"/>
                  </a:cubicBezTo>
                  <a:lnTo>
                    <a:pt x="26350" y="21241"/>
                  </a:lnTo>
                  <a:cubicBezTo>
                    <a:pt x="26391" y="21068"/>
                    <a:pt x="26309" y="20986"/>
                    <a:pt x="26268" y="20894"/>
                  </a:cubicBezTo>
                  <a:cubicBezTo>
                    <a:pt x="26227" y="20812"/>
                    <a:pt x="26186" y="20690"/>
                    <a:pt x="26135" y="20557"/>
                  </a:cubicBezTo>
                  <a:cubicBezTo>
                    <a:pt x="26054" y="20516"/>
                    <a:pt x="26013" y="20434"/>
                    <a:pt x="25972" y="20383"/>
                  </a:cubicBezTo>
                  <a:cubicBezTo>
                    <a:pt x="25931" y="20342"/>
                    <a:pt x="25931" y="20261"/>
                    <a:pt x="25880" y="20220"/>
                  </a:cubicBezTo>
                  <a:lnTo>
                    <a:pt x="25931" y="20179"/>
                  </a:lnTo>
                  <a:cubicBezTo>
                    <a:pt x="25880" y="20128"/>
                    <a:pt x="25880" y="20087"/>
                    <a:pt x="25880" y="20046"/>
                  </a:cubicBezTo>
                  <a:cubicBezTo>
                    <a:pt x="25839" y="20046"/>
                    <a:pt x="25880" y="20005"/>
                    <a:pt x="25880" y="19964"/>
                  </a:cubicBezTo>
                  <a:cubicBezTo>
                    <a:pt x="25880" y="19923"/>
                    <a:pt x="25839" y="19923"/>
                    <a:pt x="25839" y="19872"/>
                  </a:cubicBezTo>
                  <a:cubicBezTo>
                    <a:pt x="25839" y="19791"/>
                    <a:pt x="25798" y="19750"/>
                    <a:pt x="25798" y="19668"/>
                  </a:cubicBezTo>
                  <a:cubicBezTo>
                    <a:pt x="25880" y="19576"/>
                    <a:pt x="25717" y="19453"/>
                    <a:pt x="25676" y="19362"/>
                  </a:cubicBezTo>
                  <a:cubicBezTo>
                    <a:pt x="25625" y="19280"/>
                    <a:pt x="25584" y="19157"/>
                    <a:pt x="25543" y="19024"/>
                  </a:cubicBezTo>
                  <a:cubicBezTo>
                    <a:pt x="25502" y="18983"/>
                    <a:pt x="25461" y="18943"/>
                    <a:pt x="25420" y="18902"/>
                  </a:cubicBezTo>
                  <a:cubicBezTo>
                    <a:pt x="25369" y="18769"/>
                    <a:pt x="25420" y="18646"/>
                    <a:pt x="25420" y="18554"/>
                  </a:cubicBezTo>
                  <a:cubicBezTo>
                    <a:pt x="25502" y="18473"/>
                    <a:pt x="25461" y="18299"/>
                    <a:pt x="25543" y="18176"/>
                  </a:cubicBezTo>
                  <a:lnTo>
                    <a:pt x="25584" y="18135"/>
                  </a:lnTo>
                  <a:lnTo>
                    <a:pt x="25584" y="18084"/>
                  </a:lnTo>
                  <a:lnTo>
                    <a:pt x="25625" y="18084"/>
                  </a:lnTo>
                  <a:cubicBezTo>
                    <a:pt x="25676" y="18044"/>
                    <a:pt x="25717" y="17962"/>
                    <a:pt x="25717" y="17880"/>
                  </a:cubicBezTo>
                  <a:lnTo>
                    <a:pt x="25717" y="17747"/>
                  </a:lnTo>
                  <a:cubicBezTo>
                    <a:pt x="25676" y="17665"/>
                    <a:pt x="25543" y="17533"/>
                    <a:pt x="25676" y="17492"/>
                  </a:cubicBezTo>
                  <a:cubicBezTo>
                    <a:pt x="25676" y="17410"/>
                    <a:pt x="25625" y="17369"/>
                    <a:pt x="25584" y="17277"/>
                  </a:cubicBezTo>
                  <a:lnTo>
                    <a:pt x="25584" y="17196"/>
                  </a:lnTo>
                  <a:cubicBezTo>
                    <a:pt x="25543" y="17196"/>
                    <a:pt x="25502" y="17155"/>
                    <a:pt x="25502" y="17114"/>
                  </a:cubicBezTo>
                  <a:cubicBezTo>
                    <a:pt x="25461" y="17063"/>
                    <a:pt x="25502" y="17022"/>
                    <a:pt x="25461" y="16981"/>
                  </a:cubicBezTo>
                  <a:cubicBezTo>
                    <a:pt x="25461" y="16940"/>
                    <a:pt x="25420" y="16858"/>
                    <a:pt x="25420" y="16858"/>
                  </a:cubicBezTo>
                  <a:cubicBezTo>
                    <a:pt x="25369" y="16807"/>
                    <a:pt x="25287" y="16766"/>
                    <a:pt x="25247" y="16685"/>
                  </a:cubicBezTo>
                  <a:cubicBezTo>
                    <a:pt x="25206" y="16644"/>
                    <a:pt x="25206" y="16603"/>
                    <a:pt x="25114" y="16603"/>
                  </a:cubicBezTo>
                  <a:lnTo>
                    <a:pt x="25165" y="16552"/>
                  </a:lnTo>
                  <a:lnTo>
                    <a:pt x="25114" y="16552"/>
                  </a:lnTo>
                  <a:cubicBezTo>
                    <a:pt x="25073" y="16511"/>
                    <a:pt x="25073" y="16470"/>
                    <a:pt x="25032" y="16470"/>
                  </a:cubicBezTo>
                  <a:lnTo>
                    <a:pt x="25032" y="16429"/>
                  </a:lnTo>
                  <a:lnTo>
                    <a:pt x="25073" y="16429"/>
                  </a:lnTo>
                  <a:lnTo>
                    <a:pt x="25032" y="16388"/>
                  </a:lnTo>
                  <a:lnTo>
                    <a:pt x="24991" y="16296"/>
                  </a:lnTo>
                  <a:cubicBezTo>
                    <a:pt x="25032" y="16296"/>
                    <a:pt x="25073" y="16256"/>
                    <a:pt x="25073" y="16174"/>
                  </a:cubicBezTo>
                  <a:lnTo>
                    <a:pt x="25114" y="16174"/>
                  </a:lnTo>
                  <a:lnTo>
                    <a:pt x="25114" y="16174"/>
                  </a:lnTo>
                  <a:cubicBezTo>
                    <a:pt x="25114" y="16133"/>
                    <a:pt x="25073" y="16133"/>
                    <a:pt x="25073" y="16092"/>
                  </a:cubicBezTo>
                  <a:lnTo>
                    <a:pt x="25073" y="16000"/>
                  </a:lnTo>
                  <a:lnTo>
                    <a:pt x="25073" y="16000"/>
                  </a:lnTo>
                  <a:lnTo>
                    <a:pt x="25073" y="16000"/>
                  </a:lnTo>
                  <a:cubicBezTo>
                    <a:pt x="25073" y="15959"/>
                    <a:pt x="25114" y="15918"/>
                    <a:pt x="25114" y="15878"/>
                  </a:cubicBezTo>
                  <a:lnTo>
                    <a:pt x="25114" y="15837"/>
                  </a:lnTo>
                  <a:lnTo>
                    <a:pt x="25114" y="15745"/>
                  </a:lnTo>
                  <a:cubicBezTo>
                    <a:pt x="25114" y="15704"/>
                    <a:pt x="25114" y="15663"/>
                    <a:pt x="25073" y="15622"/>
                  </a:cubicBezTo>
                  <a:lnTo>
                    <a:pt x="25114" y="15622"/>
                  </a:lnTo>
                  <a:lnTo>
                    <a:pt x="25114" y="15622"/>
                  </a:lnTo>
                  <a:lnTo>
                    <a:pt x="25073" y="15581"/>
                  </a:lnTo>
                  <a:cubicBezTo>
                    <a:pt x="24991" y="15581"/>
                    <a:pt x="25032" y="15581"/>
                    <a:pt x="24991" y="15489"/>
                  </a:cubicBezTo>
                  <a:lnTo>
                    <a:pt x="24909" y="15489"/>
                  </a:lnTo>
                  <a:lnTo>
                    <a:pt x="24909" y="15530"/>
                  </a:lnTo>
                  <a:lnTo>
                    <a:pt x="24736" y="15530"/>
                  </a:lnTo>
                  <a:cubicBezTo>
                    <a:pt x="24654" y="15622"/>
                    <a:pt x="24480" y="15530"/>
                    <a:pt x="24439" y="15408"/>
                  </a:cubicBezTo>
                  <a:cubicBezTo>
                    <a:pt x="24480" y="15408"/>
                    <a:pt x="24480" y="15367"/>
                    <a:pt x="24480" y="15367"/>
                  </a:cubicBezTo>
                  <a:lnTo>
                    <a:pt x="24480" y="15367"/>
                  </a:lnTo>
                  <a:lnTo>
                    <a:pt x="24439" y="15367"/>
                  </a:lnTo>
                  <a:lnTo>
                    <a:pt x="24399" y="15326"/>
                  </a:lnTo>
                  <a:cubicBezTo>
                    <a:pt x="24399" y="15275"/>
                    <a:pt x="24266" y="15234"/>
                    <a:pt x="24225" y="15193"/>
                  </a:cubicBezTo>
                  <a:cubicBezTo>
                    <a:pt x="24225" y="15234"/>
                    <a:pt x="24225" y="15234"/>
                    <a:pt x="24184" y="15234"/>
                  </a:cubicBezTo>
                  <a:cubicBezTo>
                    <a:pt x="24092" y="15234"/>
                    <a:pt x="23969" y="15275"/>
                    <a:pt x="23888" y="15275"/>
                  </a:cubicBezTo>
                  <a:cubicBezTo>
                    <a:pt x="23837" y="15275"/>
                    <a:pt x="23837" y="15326"/>
                    <a:pt x="23796" y="15326"/>
                  </a:cubicBezTo>
                  <a:cubicBezTo>
                    <a:pt x="23755" y="15326"/>
                    <a:pt x="23714" y="15367"/>
                    <a:pt x="23673" y="15367"/>
                  </a:cubicBezTo>
                  <a:cubicBezTo>
                    <a:pt x="23581" y="15408"/>
                    <a:pt x="23459" y="15448"/>
                    <a:pt x="23377" y="15489"/>
                  </a:cubicBezTo>
                  <a:cubicBezTo>
                    <a:pt x="23326" y="15489"/>
                    <a:pt x="23244" y="15408"/>
                    <a:pt x="23203" y="15408"/>
                  </a:cubicBezTo>
                  <a:lnTo>
                    <a:pt x="23203" y="15408"/>
                  </a:lnTo>
                  <a:cubicBezTo>
                    <a:pt x="23162" y="15448"/>
                    <a:pt x="23121" y="15408"/>
                    <a:pt x="23070" y="15408"/>
                  </a:cubicBezTo>
                  <a:lnTo>
                    <a:pt x="22907" y="15408"/>
                  </a:lnTo>
                  <a:cubicBezTo>
                    <a:pt x="22815" y="15448"/>
                    <a:pt x="22774" y="15448"/>
                    <a:pt x="22733" y="15448"/>
                  </a:cubicBezTo>
                  <a:cubicBezTo>
                    <a:pt x="22692" y="15489"/>
                    <a:pt x="22611" y="15530"/>
                    <a:pt x="22559" y="15530"/>
                  </a:cubicBezTo>
                  <a:cubicBezTo>
                    <a:pt x="22519" y="15530"/>
                    <a:pt x="22396" y="15489"/>
                    <a:pt x="22396" y="15448"/>
                  </a:cubicBezTo>
                  <a:cubicBezTo>
                    <a:pt x="22263" y="15408"/>
                    <a:pt x="22222" y="15326"/>
                    <a:pt x="22141" y="15275"/>
                  </a:cubicBezTo>
                  <a:cubicBezTo>
                    <a:pt x="22100" y="15234"/>
                    <a:pt x="22049" y="15234"/>
                    <a:pt x="22008" y="15193"/>
                  </a:cubicBezTo>
                  <a:cubicBezTo>
                    <a:pt x="21967" y="15193"/>
                    <a:pt x="21926" y="15111"/>
                    <a:pt x="21844" y="15111"/>
                  </a:cubicBezTo>
                  <a:lnTo>
                    <a:pt x="21844" y="15070"/>
                  </a:lnTo>
                  <a:cubicBezTo>
                    <a:pt x="21793" y="15019"/>
                    <a:pt x="21711" y="14978"/>
                    <a:pt x="21711" y="14938"/>
                  </a:cubicBezTo>
                  <a:lnTo>
                    <a:pt x="21711" y="14938"/>
                  </a:lnTo>
                  <a:lnTo>
                    <a:pt x="21752" y="14897"/>
                  </a:lnTo>
                  <a:lnTo>
                    <a:pt x="21752" y="14897"/>
                  </a:lnTo>
                  <a:lnTo>
                    <a:pt x="21711" y="14897"/>
                  </a:lnTo>
                  <a:lnTo>
                    <a:pt x="21711" y="14856"/>
                  </a:lnTo>
                  <a:cubicBezTo>
                    <a:pt x="21711" y="14815"/>
                    <a:pt x="21671" y="14815"/>
                    <a:pt x="21671" y="14764"/>
                  </a:cubicBezTo>
                  <a:lnTo>
                    <a:pt x="21630" y="14723"/>
                  </a:lnTo>
                  <a:cubicBezTo>
                    <a:pt x="21589" y="14682"/>
                    <a:pt x="21538" y="14682"/>
                    <a:pt x="21497" y="14641"/>
                  </a:cubicBezTo>
                  <a:lnTo>
                    <a:pt x="21497" y="14600"/>
                  </a:lnTo>
                  <a:cubicBezTo>
                    <a:pt x="21456" y="14600"/>
                    <a:pt x="21456" y="14600"/>
                    <a:pt x="21456" y="14560"/>
                  </a:cubicBezTo>
                  <a:lnTo>
                    <a:pt x="21456" y="14560"/>
                  </a:lnTo>
                  <a:lnTo>
                    <a:pt x="21374" y="14508"/>
                  </a:lnTo>
                  <a:cubicBezTo>
                    <a:pt x="21374" y="14468"/>
                    <a:pt x="21415" y="14468"/>
                    <a:pt x="21415" y="14427"/>
                  </a:cubicBezTo>
                  <a:cubicBezTo>
                    <a:pt x="21415" y="14386"/>
                    <a:pt x="21374" y="14427"/>
                    <a:pt x="21333" y="14427"/>
                  </a:cubicBezTo>
                  <a:cubicBezTo>
                    <a:pt x="21282" y="14427"/>
                    <a:pt x="21282" y="14386"/>
                    <a:pt x="21241" y="14386"/>
                  </a:cubicBezTo>
                  <a:lnTo>
                    <a:pt x="21241" y="14386"/>
                  </a:lnTo>
                  <a:cubicBezTo>
                    <a:pt x="21241" y="14345"/>
                    <a:pt x="21201" y="14345"/>
                    <a:pt x="21201" y="14345"/>
                  </a:cubicBezTo>
                  <a:lnTo>
                    <a:pt x="21201" y="14304"/>
                  </a:lnTo>
                  <a:cubicBezTo>
                    <a:pt x="21201" y="14253"/>
                    <a:pt x="21160" y="14212"/>
                    <a:pt x="21201" y="14171"/>
                  </a:cubicBezTo>
                  <a:lnTo>
                    <a:pt x="21241" y="14171"/>
                  </a:lnTo>
                  <a:cubicBezTo>
                    <a:pt x="21241" y="14171"/>
                    <a:pt x="21241" y="14130"/>
                    <a:pt x="21201" y="14130"/>
                  </a:cubicBezTo>
                  <a:cubicBezTo>
                    <a:pt x="21160" y="14130"/>
                    <a:pt x="21160" y="13998"/>
                    <a:pt x="21078" y="13957"/>
                  </a:cubicBezTo>
                  <a:lnTo>
                    <a:pt x="21078" y="13957"/>
                  </a:lnTo>
                  <a:cubicBezTo>
                    <a:pt x="21160" y="13957"/>
                    <a:pt x="21201" y="13875"/>
                    <a:pt x="21241" y="13793"/>
                  </a:cubicBezTo>
                  <a:lnTo>
                    <a:pt x="21241" y="13701"/>
                  </a:lnTo>
                  <a:cubicBezTo>
                    <a:pt x="21282" y="13579"/>
                    <a:pt x="21333" y="13364"/>
                    <a:pt x="21241" y="13282"/>
                  </a:cubicBezTo>
                  <a:cubicBezTo>
                    <a:pt x="21282" y="13231"/>
                    <a:pt x="21282" y="13068"/>
                    <a:pt x="21160" y="13068"/>
                  </a:cubicBezTo>
                  <a:lnTo>
                    <a:pt x="21160" y="13068"/>
                  </a:lnTo>
                  <a:cubicBezTo>
                    <a:pt x="21119" y="13027"/>
                    <a:pt x="21160" y="12935"/>
                    <a:pt x="21160" y="12894"/>
                  </a:cubicBezTo>
                  <a:cubicBezTo>
                    <a:pt x="21201" y="12853"/>
                    <a:pt x="21241" y="12812"/>
                    <a:pt x="21241" y="12812"/>
                  </a:cubicBezTo>
                  <a:cubicBezTo>
                    <a:pt x="21282" y="12720"/>
                    <a:pt x="21333" y="12639"/>
                    <a:pt x="21333" y="12557"/>
                  </a:cubicBezTo>
                  <a:cubicBezTo>
                    <a:pt x="21374" y="12516"/>
                    <a:pt x="21456" y="12516"/>
                    <a:pt x="21456" y="12465"/>
                  </a:cubicBezTo>
                  <a:lnTo>
                    <a:pt x="21456" y="12383"/>
                  </a:lnTo>
                  <a:cubicBezTo>
                    <a:pt x="21497" y="12342"/>
                    <a:pt x="21497" y="12261"/>
                    <a:pt x="21538" y="12210"/>
                  </a:cubicBezTo>
                  <a:cubicBezTo>
                    <a:pt x="21538" y="12169"/>
                    <a:pt x="21630" y="12169"/>
                    <a:pt x="21671" y="12128"/>
                  </a:cubicBezTo>
                  <a:cubicBezTo>
                    <a:pt x="21711" y="12087"/>
                    <a:pt x="21711" y="12005"/>
                    <a:pt x="21752" y="11954"/>
                  </a:cubicBezTo>
                  <a:cubicBezTo>
                    <a:pt x="21793" y="11913"/>
                    <a:pt x="21885" y="11913"/>
                    <a:pt x="21926" y="11913"/>
                  </a:cubicBezTo>
                  <a:cubicBezTo>
                    <a:pt x="22008" y="11872"/>
                    <a:pt x="22141" y="11750"/>
                    <a:pt x="22222" y="11658"/>
                  </a:cubicBezTo>
                  <a:cubicBezTo>
                    <a:pt x="22304" y="11535"/>
                    <a:pt x="22181" y="11494"/>
                    <a:pt x="22222" y="11402"/>
                  </a:cubicBezTo>
                  <a:close/>
                  <a:moveTo>
                    <a:pt x="21538" y="4976"/>
                  </a:moveTo>
                  <a:lnTo>
                    <a:pt x="21538" y="5017"/>
                  </a:lnTo>
                  <a:cubicBezTo>
                    <a:pt x="21538" y="5058"/>
                    <a:pt x="21497" y="5109"/>
                    <a:pt x="21415" y="5058"/>
                  </a:cubicBezTo>
                  <a:cubicBezTo>
                    <a:pt x="21374" y="5109"/>
                    <a:pt x="21282" y="5150"/>
                    <a:pt x="21241" y="5191"/>
                  </a:cubicBezTo>
                  <a:lnTo>
                    <a:pt x="21078" y="5191"/>
                  </a:lnTo>
                  <a:cubicBezTo>
                    <a:pt x="21027" y="5231"/>
                    <a:pt x="21027" y="5313"/>
                    <a:pt x="20904" y="5272"/>
                  </a:cubicBezTo>
                  <a:cubicBezTo>
                    <a:pt x="20823" y="5272"/>
                    <a:pt x="20771" y="5272"/>
                    <a:pt x="20731" y="5231"/>
                  </a:cubicBezTo>
                  <a:cubicBezTo>
                    <a:pt x="20690" y="5231"/>
                    <a:pt x="20690" y="5191"/>
                    <a:pt x="20649" y="5191"/>
                  </a:cubicBezTo>
                  <a:lnTo>
                    <a:pt x="20516" y="5191"/>
                  </a:lnTo>
                  <a:cubicBezTo>
                    <a:pt x="20434" y="5191"/>
                    <a:pt x="20393" y="5191"/>
                    <a:pt x="20353" y="5150"/>
                  </a:cubicBezTo>
                  <a:cubicBezTo>
                    <a:pt x="20393" y="5109"/>
                    <a:pt x="20434" y="5109"/>
                    <a:pt x="20475" y="5017"/>
                  </a:cubicBezTo>
                  <a:cubicBezTo>
                    <a:pt x="20434" y="5017"/>
                    <a:pt x="20393" y="5017"/>
                    <a:pt x="20353" y="4976"/>
                  </a:cubicBezTo>
                  <a:cubicBezTo>
                    <a:pt x="20312" y="4976"/>
                    <a:pt x="20220" y="5017"/>
                    <a:pt x="20179" y="4976"/>
                  </a:cubicBezTo>
                  <a:lnTo>
                    <a:pt x="20179" y="4976"/>
                  </a:lnTo>
                  <a:lnTo>
                    <a:pt x="20179" y="4976"/>
                  </a:lnTo>
                  <a:cubicBezTo>
                    <a:pt x="20220" y="4894"/>
                    <a:pt x="20393" y="4935"/>
                    <a:pt x="20434" y="4894"/>
                  </a:cubicBezTo>
                  <a:lnTo>
                    <a:pt x="20475" y="4853"/>
                  </a:lnTo>
                  <a:lnTo>
                    <a:pt x="20434" y="4802"/>
                  </a:lnTo>
                  <a:cubicBezTo>
                    <a:pt x="20393" y="4802"/>
                    <a:pt x="20393" y="4761"/>
                    <a:pt x="20312" y="4761"/>
                  </a:cubicBezTo>
                  <a:cubicBezTo>
                    <a:pt x="20312" y="4761"/>
                    <a:pt x="20261" y="4761"/>
                    <a:pt x="20220" y="4802"/>
                  </a:cubicBezTo>
                  <a:cubicBezTo>
                    <a:pt x="20179" y="4802"/>
                    <a:pt x="20138" y="4802"/>
                    <a:pt x="20097" y="4761"/>
                  </a:cubicBezTo>
                  <a:lnTo>
                    <a:pt x="20097" y="4721"/>
                  </a:lnTo>
                  <a:lnTo>
                    <a:pt x="20220" y="4721"/>
                  </a:lnTo>
                  <a:lnTo>
                    <a:pt x="20220" y="4721"/>
                  </a:lnTo>
                  <a:cubicBezTo>
                    <a:pt x="20220" y="4680"/>
                    <a:pt x="20179" y="4680"/>
                    <a:pt x="20179" y="4639"/>
                  </a:cubicBezTo>
                  <a:cubicBezTo>
                    <a:pt x="20220" y="4598"/>
                    <a:pt x="20220" y="4639"/>
                    <a:pt x="20261" y="4639"/>
                  </a:cubicBezTo>
                  <a:cubicBezTo>
                    <a:pt x="20261" y="4639"/>
                    <a:pt x="20312" y="4680"/>
                    <a:pt x="20353" y="4639"/>
                  </a:cubicBezTo>
                  <a:lnTo>
                    <a:pt x="20353" y="4639"/>
                  </a:lnTo>
                  <a:cubicBezTo>
                    <a:pt x="20353" y="4598"/>
                    <a:pt x="20312" y="4598"/>
                    <a:pt x="20312" y="4598"/>
                  </a:cubicBezTo>
                  <a:lnTo>
                    <a:pt x="20312" y="4547"/>
                  </a:lnTo>
                  <a:lnTo>
                    <a:pt x="20312" y="4547"/>
                  </a:lnTo>
                  <a:cubicBezTo>
                    <a:pt x="20393" y="4547"/>
                    <a:pt x="20516" y="4598"/>
                    <a:pt x="20516" y="4680"/>
                  </a:cubicBezTo>
                  <a:cubicBezTo>
                    <a:pt x="20516" y="4721"/>
                    <a:pt x="20475" y="4721"/>
                    <a:pt x="20516" y="4761"/>
                  </a:cubicBezTo>
                  <a:cubicBezTo>
                    <a:pt x="20516" y="4761"/>
                    <a:pt x="20516" y="4802"/>
                    <a:pt x="20567" y="4853"/>
                  </a:cubicBezTo>
                  <a:cubicBezTo>
                    <a:pt x="20567" y="4802"/>
                    <a:pt x="20608" y="4802"/>
                    <a:pt x="20608" y="4802"/>
                  </a:cubicBezTo>
                  <a:cubicBezTo>
                    <a:pt x="20649" y="4761"/>
                    <a:pt x="20649" y="4761"/>
                    <a:pt x="20690" y="4761"/>
                  </a:cubicBezTo>
                  <a:lnTo>
                    <a:pt x="20690" y="4639"/>
                  </a:lnTo>
                  <a:lnTo>
                    <a:pt x="20731" y="4639"/>
                  </a:lnTo>
                  <a:lnTo>
                    <a:pt x="20731" y="4639"/>
                  </a:lnTo>
                  <a:cubicBezTo>
                    <a:pt x="20731" y="4680"/>
                    <a:pt x="20771" y="4680"/>
                    <a:pt x="20823" y="4721"/>
                  </a:cubicBezTo>
                  <a:lnTo>
                    <a:pt x="20823" y="4721"/>
                  </a:lnTo>
                  <a:lnTo>
                    <a:pt x="20823" y="4721"/>
                  </a:lnTo>
                  <a:lnTo>
                    <a:pt x="20823" y="4680"/>
                  </a:lnTo>
                  <a:cubicBezTo>
                    <a:pt x="20863" y="4639"/>
                    <a:pt x="20904" y="4639"/>
                    <a:pt x="20945" y="4639"/>
                  </a:cubicBezTo>
                  <a:cubicBezTo>
                    <a:pt x="20945" y="4680"/>
                    <a:pt x="20986" y="4721"/>
                    <a:pt x="21027" y="4721"/>
                  </a:cubicBezTo>
                  <a:cubicBezTo>
                    <a:pt x="21027" y="4680"/>
                    <a:pt x="21027" y="4639"/>
                    <a:pt x="20986" y="4639"/>
                  </a:cubicBezTo>
                  <a:cubicBezTo>
                    <a:pt x="21078" y="4639"/>
                    <a:pt x="21201" y="4680"/>
                    <a:pt x="21241" y="4598"/>
                  </a:cubicBezTo>
                  <a:lnTo>
                    <a:pt x="21241" y="4547"/>
                  </a:lnTo>
                  <a:lnTo>
                    <a:pt x="21333" y="4547"/>
                  </a:lnTo>
                  <a:cubicBezTo>
                    <a:pt x="21374" y="4639"/>
                    <a:pt x="21415" y="4598"/>
                    <a:pt x="21497" y="4639"/>
                  </a:cubicBezTo>
                  <a:lnTo>
                    <a:pt x="21497" y="4680"/>
                  </a:lnTo>
                  <a:lnTo>
                    <a:pt x="21497" y="4721"/>
                  </a:lnTo>
                  <a:lnTo>
                    <a:pt x="21538" y="4761"/>
                  </a:lnTo>
                  <a:lnTo>
                    <a:pt x="21671" y="4761"/>
                  </a:lnTo>
                  <a:cubicBezTo>
                    <a:pt x="21671" y="4802"/>
                    <a:pt x="21671" y="4894"/>
                    <a:pt x="21630" y="4935"/>
                  </a:cubicBezTo>
                  <a:cubicBezTo>
                    <a:pt x="21630" y="4935"/>
                    <a:pt x="21589" y="4976"/>
                    <a:pt x="21538" y="4976"/>
                  </a:cubicBezTo>
                  <a:close/>
                  <a:moveTo>
                    <a:pt x="16858" y="4087"/>
                  </a:moveTo>
                  <a:lnTo>
                    <a:pt x="16817" y="4087"/>
                  </a:lnTo>
                  <a:cubicBezTo>
                    <a:pt x="16777" y="4036"/>
                    <a:pt x="16858" y="4036"/>
                    <a:pt x="16858" y="3995"/>
                  </a:cubicBezTo>
                  <a:cubicBezTo>
                    <a:pt x="16899" y="4036"/>
                    <a:pt x="16858" y="4087"/>
                    <a:pt x="16858" y="4087"/>
                  </a:cubicBezTo>
                  <a:close/>
                  <a:moveTo>
                    <a:pt x="16521" y="3525"/>
                  </a:moveTo>
                  <a:cubicBezTo>
                    <a:pt x="16562" y="3525"/>
                    <a:pt x="16603" y="3576"/>
                    <a:pt x="16562" y="3576"/>
                  </a:cubicBezTo>
                  <a:cubicBezTo>
                    <a:pt x="16521" y="3576"/>
                    <a:pt x="16521" y="3576"/>
                    <a:pt x="16521" y="3525"/>
                  </a:cubicBezTo>
                  <a:lnTo>
                    <a:pt x="16521" y="3525"/>
                  </a:lnTo>
                  <a:close/>
                  <a:moveTo>
                    <a:pt x="16480" y="3658"/>
                  </a:moveTo>
                  <a:lnTo>
                    <a:pt x="16480" y="3617"/>
                  </a:lnTo>
                  <a:lnTo>
                    <a:pt x="16521" y="3617"/>
                  </a:lnTo>
                  <a:cubicBezTo>
                    <a:pt x="16521" y="3658"/>
                    <a:pt x="16562" y="3699"/>
                    <a:pt x="16521" y="3699"/>
                  </a:cubicBezTo>
                  <a:cubicBezTo>
                    <a:pt x="16480" y="3699"/>
                    <a:pt x="16429" y="3699"/>
                    <a:pt x="16480" y="3658"/>
                  </a:cubicBezTo>
                  <a:close/>
                  <a:moveTo>
                    <a:pt x="20220" y="2044"/>
                  </a:moveTo>
                  <a:lnTo>
                    <a:pt x="20138" y="2044"/>
                  </a:lnTo>
                  <a:cubicBezTo>
                    <a:pt x="20097" y="1993"/>
                    <a:pt x="20138" y="1952"/>
                    <a:pt x="20179" y="1952"/>
                  </a:cubicBezTo>
                  <a:cubicBezTo>
                    <a:pt x="20261" y="1952"/>
                    <a:pt x="20261" y="1952"/>
                    <a:pt x="20312" y="1993"/>
                  </a:cubicBezTo>
                  <a:lnTo>
                    <a:pt x="20261" y="1993"/>
                  </a:lnTo>
                  <a:cubicBezTo>
                    <a:pt x="20261" y="2044"/>
                    <a:pt x="20261" y="2044"/>
                    <a:pt x="20220" y="2044"/>
                  </a:cubicBezTo>
                  <a:close/>
                  <a:moveTo>
                    <a:pt x="20353" y="3106"/>
                  </a:moveTo>
                  <a:lnTo>
                    <a:pt x="20353" y="3106"/>
                  </a:lnTo>
                  <a:lnTo>
                    <a:pt x="20312" y="3147"/>
                  </a:lnTo>
                  <a:lnTo>
                    <a:pt x="20261" y="3147"/>
                  </a:lnTo>
                  <a:lnTo>
                    <a:pt x="20220" y="3147"/>
                  </a:lnTo>
                  <a:cubicBezTo>
                    <a:pt x="20220" y="3188"/>
                    <a:pt x="20179" y="3188"/>
                    <a:pt x="20179" y="3188"/>
                  </a:cubicBezTo>
                  <a:lnTo>
                    <a:pt x="20097" y="3229"/>
                  </a:lnTo>
                  <a:lnTo>
                    <a:pt x="20138" y="3147"/>
                  </a:lnTo>
                  <a:lnTo>
                    <a:pt x="20138" y="3106"/>
                  </a:lnTo>
                  <a:cubicBezTo>
                    <a:pt x="20179" y="3065"/>
                    <a:pt x="20220" y="3065"/>
                    <a:pt x="20220" y="3065"/>
                  </a:cubicBezTo>
                  <a:cubicBezTo>
                    <a:pt x="20261" y="3014"/>
                    <a:pt x="20312" y="2973"/>
                    <a:pt x="20312" y="2973"/>
                  </a:cubicBezTo>
                  <a:lnTo>
                    <a:pt x="20312" y="2973"/>
                  </a:lnTo>
                  <a:cubicBezTo>
                    <a:pt x="20353" y="2973"/>
                    <a:pt x="20434" y="3014"/>
                    <a:pt x="20434" y="3065"/>
                  </a:cubicBezTo>
                  <a:cubicBezTo>
                    <a:pt x="20393" y="3065"/>
                    <a:pt x="20393" y="3106"/>
                    <a:pt x="20353" y="3106"/>
                  </a:cubicBezTo>
                  <a:lnTo>
                    <a:pt x="20353" y="3106"/>
                  </a:lnTo>
                  <a:close/>
                  <a:moveTo>
                    <a:pt x="20863" y="3106"/>
                  </a:moveTo>
                  <a:lnTo>
                    <a:pt x="20904" y="3147"/>
                  </a:lnTo>
                  <a:lnTo>
                    <a:pt x="20904" y="3147"/>
                  </a:lnTo>
                  <a:lnTo>
                    <a:pt x="20863" y="3147"/>
                  </a:lnTo>
                  <a:lnTo>
                    <a:pt x="20863" y="3147"/>
                  </a:lnTo>
                  <a:lnTo>
                    <a:pt x="20863" y="3147"/>
                  </a:lnTo>
                  <a:lnTo>
                    <a:pt x="20863" y="3147"/>
                  </a:lnTo>
                  <a:lnTo>
                    <a:pt x="20863" y="3147"/>
                  </a:lnTo>
                  <a:cubicBezTo>
                    <a:pt x="20863" y="3188"/>
                    <a:pt x="20731" y="3188"/>
                    <a:pt x="20771" y="3229"/>
                  </a:cubicBezTo>
                  <a:cubicBezTo>
                    <a:pt x="20771" y="3270"/>
                    <a:pt x="20823" y="3270"/>
                    <a:pt x="20823" y="3270"/>
                  </a:cubicBezTo>
                  <a:lnTo>
                    <a:pt x="20823" y="3270"/>
                  </a:lnTo>
                  <a:cubicBezTo>
                    <a:pt x="20771" y="3270"/>
                    <a:pt x="20771" y="3321"/>
                    <a:pt x="20731" y="3321"/>
                  </a:cubicBezTo>
                  <a:lnTo>
                    <a:pt x="20771" y="3321"/>
                  </a:lnTo>
                  <a:cubicBezTo>
                    <a:pt x="20771" y="3362"/>
                    <a:pt x="20731" y="3362"/>
                    <a:pt x="20731" y="3362"/>
                  </a:cubicBezTo>
                  <a:lnTo>
                    <a:pt x="20731" y="3403"/>
                  </a:lnTo>
                  <a:lnTo>
                    <a:pt x="20690" y="3443"/>
                  </a:lnTo>
                  <a:lnTo>
                    <a:pt x="20731" y="3484"/>
                  </a:lnTo>
                  <a:lnTo>
                    <a:pt x="20690" y="3484"/>
                  </a:lnTo>
                  <a:lnTo>
                    <a:pt x="20690" y="3525"/>
                  </a:lnTo>
                  <a:lnTo>
                    <a:pt x="20649" y="3525"/>
                  </a:lnTo>
                  <a:lnTo>
                    <a:pt x="20649" y="3576"/>
                  </a:lnTo>
                  <a:lnTo>
                    <a:pt x="20608" y="3576"/>
                  </a:lnTo>
                  <a:lnTo>
                    <a:pt x="20608" y="3576"/>
                  </a:lnTo>
                  <a:lnTo>
                    <a:pt x="20608" y="3576"/>
                  </a:lnTo>
                  <a:cubicBezTo>
                    <a:pt x="20608" y="3617"/>
                    <a:pt x="20567" y="3658"/>
                    <a:pt x="20516" y="3658"/>
                  </a:cubicBezTo>
                  <a:lnTo>
                    <a:pt x="20475" y="3699"/>
                  </a:lnTo>
                  <a:lnTo>
                    <a:pt x="20434" y="3699"/>
                  </a:lnTo>
                  <a:cubicBezTo>
                    <a:pt x="20434" y="3740"/>
                    <a:pt x="20393" y="3740"/>
                    <a:pt x="20393" y="3740"/>
                  </a:cubicBezTo>
                  <a:cubicBezTo>
                    <a:pt x="20353" y="3781"/>
                    <a:pt x="20312" y="3781"/>
                    <a:pt x="20312" y="3781"/>
                  </a:cubicBezTo>
                  <a:cubicBezTo>
                    <a:pt x="20261" y="3781"/>
                    <a:pt x="20312" y="3832"/>
                    <a:pt x="20261" y="3832"/>
                  </a:cubicBezTo>
                  <a:lnTo>
                    <a:pt x="20179" y="3832"/>
                  </a:lnTo>
                  <a:lnTo>
                    <a:pt x="20179" y="3832"/>
                  </a:lnTo>
                  <a:lnTo>
                    <a:pt x="20220" y="3873"/>
                  </a:lnTo>
                  <a:cubicBezTo>
                    <a:pt x="20220" y="3913"/>
                    <a:pt x="20179" y="3913"/>
                    <a:pt x="20138" y="3913"/>
                  </a:cubicBezTo>
                  <a:cubicBezTo>
                    <a:pt x="20138" y="3873"/>
                    <a:pt x="20138" y="3873"/>
                    <a:pt x="20097" y="3873"/>
                  </a:cubicBezTo>
                  <a:lnTo>
                    <a:pt x="20097" y="3873"/>
                  </a:lnTo>
                  <a:cubicBezTo>
                    <a:pt x="20097" y="3913"/>
                    <a:pt x="20138" y="3913"/>
                    <a:pt x="20138" y="3913"/>
                  </a:cubicBezTo>
                  <a:cubicBezTo>
                    <a:pt x="20138" y="3954"/>
                    <a:pt x="20056" y="3954"/>
                    <a:pt x="20056" y="3954"/>
                  </a:cubicBezTo>
                  <a:cubicBezTo>
                    <a:pt x="20005" y="3954"/>
                    <a:pt x="20005" y="3913"/>
                    <a:pt x="19964" y="3913"/>
                  </a:cubicBezTo>
                  <a:lnTo>
                    <a:pt x="19923" y="3913"/>
                  </a:lnTo>
                  <a:cubicBezTo>
                    <a:pt x="19883" y="3913"/>
                    <a:pt x="19801" y="3913"/>
                    <a:pt x="19801" y="3873"/>
                  </a:cubicBezTo>
                  <a:lnTo>
                    <a:pt x="19801" y="3873"/>
                  </a:lnTo>
                  <a:lnTo>
                    <a:pt x="19801" y="3913"/>
                  </a:lnTo>
                  <a:cubicBezTo>
                    <a:pt x="19801" y="3913"/>
                    <a:pt x="19883" y="3913"/>
                    <a:pt x="19883" y="3954"/>
                  </a:cubicBezTo>
                  <a:lnTo>
                    <a:pt x="19842" y="3954"/>
                  </a:lnTo>
                  <a:lnTo>
                    <a:pt x="19842" y="3954"/>
                  </a:lnTo>
                  <a:cubicBezTo>
                    <a:pt x="19883" y="3995"/>
                    <a:pt x="19883" y="3954"/>
                    <a:pt x="19883" y="3995"/>
                  </a:cubicBezTo>
                  <a:cubicBezTo>
                    <a:pt x="19923" y="3995"/>
                    <a:pt x="19883" y="4036"/>
                    <a:pt x="19883" y="4036"/>
                  </a:cubicBezTo>
                  <a:lnTo>
                    <a:pt x="19883" y="4087"/>
                  </a:lnTo>
                  <a:cubicBezTo>
                    <a:pt x="19842" y="4128"/>
                    <a:pt x="19801" y="4128"/>
                    <a:pt x="19801" y="4128"/>
                  </a:cubicBezTo>
                  <a:lnTo>
                    <a:pt x="19801" y="4169"/>
                  </a:lnTo>
                  <a:lnTo>
                    <a:pt x="19750" y="4210"/>
                  </a:lnTo>
                  <a:lnTo>
                    <a:pt x="19750" y="4291"/>
                  </a:lnTo>
                  <a:lnTo>
                    <a:pt x="19801" y="4291"/>
                  </a:lnTo>
                  <a:cubicBezTo>
                    <a:pt x="19801" y="4343"/>
                    <a:pt x="19750" y="4343"/>
                    <a:pt x="19750" y="4343"/>
                  </a:cubicBezTo>
                  <a:lnTo>
                    <a:pt x="19750" y="4343"/>
                  </a:lnTo>
                  <a:lnTo>
                    <a:pt x="19801" y="4383"/>
                  </a:lnTo>
                  <a:lnTo>
                    <a:pt x="19750" y="4424"/>
                  </a:lnTo>
                  <a:cubicBezTo>
                    <a:pt x="19750" y="4465"/>
                    <a:pt x="19709" y="4506"/>
                    <a:pt x="19709" y="4547"/>
                  </a:cubicBezTo>
                  <a:lnTo>
                    <a:pt x="19668" y="4547"/>
                  </a:lnTo>
                  <a:lnTo>
                    <a:pt x="19627" y="4547"/>
                  </a:lnTo>
                  <a:lnTo>
                    <a:pt x="19627" y="4547"/>
                  </a:lnTo>
                  <a:lnTo>
                    <a:pt x="19494" y="4547"/>
                  </a:lnTo>
                  <a:cubicBezTo>
                    <a:pt x="19494" y="4598"/>
                    <a:pt x="19586" y="4598"/>
                    <a:pt x="19586" y="4598"/>
                  </a:cubicBezTo>
                  <a:lnTo>
                    <a:pt x="19545" y="4639"/>
                  </a:lnTo>
                  <a:lnTo>
                    <a:pt x="19545" y="4680"/>
                  </a:lnTo>
                  <a:cubicBezTo>
                    <a:pt x="19545" y="4721"/>
                    <a:pt x="19453" y="4680"/>
                    <a:pt x="19453" y="4680"/>
                  </a:cubicBezTo>
                  <a:lnTo>
                    <a:pt x="19413" y="4680"/>
                  </a:lnTo>
                  <a:lnTo>
                    <a:pt x="19453" y="4721"/>
                  </a:lnTo>
                  <a:cubicBezTo>
                    <a:pt x="19413" y="4721"/>
                    <a:pt x="19413" y="4761"/>
                    <a:pt x="19372" y="4761"/>
                  </a:cubicBezTo>
                  <a:lnTo>
                    <a:pt x="19372" y="4761"/>
                  </a:lnTo>
                  <a:lnTo>
                    <a:pt x="19331" y="4721"/>
                  </a:lnTo>
                  <a:lnTo>
                    <a:pt x="19331" y="4721"/>
                  </a:lnTo>
                  <a:cubicBezTo>
                    <a:pt x="19331" y="4761"/>
                    <a:pt x="19331" y="4802"/>
                    <a:pt x="19290" y="4802"/>
                  </a:cubicBezTo>
                  <a:lnTo>
                    <a:pt x="19290" y="4853"/>
                  </a:lnTo>
                  <a:lnTo>
                    <a:pt x="19290" y="4853"/>
                  </a:lnTo>
                  <a:lnTo>
                    <a:pt x="19239" y="4853"/>
                  </a:lnTo>
                  <a:cubicBezTo>
                    <a:pt x="19198" y="4802"/>
                    <a:pt x="19239" y="4802"/>
                    <a:pt x="19239" y="4802"/>
                  </a:cubicBezTo>
                  <a:lnTo>
                    <a:pt x="19239" y="4761"/>
                  </a:lnTo>
                  <a:lnTo>
                    <a:pt x="19239" y="4721"/>
                  </a:lnTo>
                  <a:cubicBezTo>
                    <a:pt x="19290" y="4680"/>
                    <a:pt x="19290" y="4680"/>
                    <a:pt x="19290" y="4639"/>
                  </a:cubicBezTo>
                  <a:cubicBezTo>
                    <a:pt x="19239" y="4680"/>
                    <a:pt x="19198" y="4639"/>
                    <a:pt x="19157" y="4639"/>
                  </a:cubicBezTo>
                  <a:cubicBezTo>
                    <a:pt x="19198" y="4680"/>
                    <a:pt x="19198" y="4680"/>
                    <a:pt x="19157" y="4680"/>
                  </a:cubicBezTo>
                  <a:lnTo>
                    <a:pt x="19198" y="4721"/>
                  </a:lnTo>
                  <a:lnTo>
                    <a:pt x="19198" y="4721"/>
                  </a:lnTo>
                  <a:cubicBezTo>
                    <a:pt x="19198" y="4721"/>
                    <a:pt x="19157" y="4761"/>
                    <a:pt x="19116" y="4761"/>
                  </a:cubicBezTo>
                  <a:lnTo>
                    <a:pt x="19116" y="4761"/>
                  </a:lnTo>
                  <a:cubicBezTo>
                    <a:pt x="19116" y="4802"/>
                    <a:pt x="19239" y="4802"/>
                    <a:pt x="19157" y="4853"/>
                  </a:cubicBezTo>
                  <a:lnTo>
                    <a:pt x="19157" y="4853"/>
                  </a:lnTo>
                  <a:cubicBezTo>
                    <a:pt x="19116" y="4894"/>
                    <a:pt x="19157" y="4894"/>
                    <a:pt x="19116" y="4894"/>
                  </a:cubicBezTo>
                  <a:cubicBezTo>
                    <a:pt x="19116" y="4935"/>
                    <a:pt x="19075" y="4935"/>
                    <a:pt x="19035" y="4935"/>
                  </a:cubicBezTo>
                  <a:lnTo>
                    <a:pt x="19035" y="4894"/>
                  </a:lnTo>
                  <a:lnTo>
                    <a:pt x="18983" y="4894"/>
                  </a:lnTo>
                  <a:lnTo>
                    <a:pt x="18983" y="4894"/>
                  </a:lnTo>
                  <a:lnTo>
                    <a:pt x="18983" y="4894"/>
                  </a:lnTo>
                  <a:lnTo>
                    <a:pt x="18983" y="4935"/>
                  </a:lnTo>
                  <a:lnTo>
                    <a:pt x="18983" y="4935"/>
                  </a:lnTo>
                  <a:lnTo>
                    <a:pt x="18983" y="4935"/>
                  </a:lnTo>
                  <a:lnTo>
                    <a:pt x="18943" y="4935"/>
                  </a:lnTo>
                  <a:lnTo>
                    <a:pt x="18943" y="4894"/>
                  </a:lnTo>
                  <a:lnTo>
                    <a:pt x="18943" y="4935"/>
                  </a:lnTo>
                  <a:cubicBezTo>
                    <a:pt x="18902" y="4976"/>
                    <a:pt x="18902" y="4976"/>
                    <a:pt x="18861" y="4976"/>
                  </a:cubicBezTo>
                  <a:lnTo>
                    <a:pt x="18861" y="4976"/>
                  </a:lnTo>
                  <a:lnTo>
                    <a:pt x="18861" y="4976"/>
                  </a:lnTo>
                  <a:lnTo>
                    <a:pt x="18943" y="4976"/>
                  </a:lnTo>
                  <a:cubicBezTo>
                    <a:pt x="18983" y="5017"/>
                    <a:pt x="18943" y="5058"/>
                    <a:pt x="18943" y="5109"/>
                  </a:cubicBezTo>
                  <a:lnTo>
                    <a:pt x="18861" y="5109"/>
                  </a:lnTo>
                  <a:cubicBezTo>
                    <a:pt x="18820" y="5109"/>
                    <a:pt x="18820" y="5058"/>
                    <a:pt x="18728" y="5109"/>
                  </a:cubicBezTo>
                  <a:lnTo>
                    <a:pt x="18728" y="5109"/>
                  </a:lnTo>
                  <a:cubicBezTo>
                    <a:pt x="18728" y="5191"/>
                    <a:pt x="18779" y="5150"/>
                    <a:pt x="18820" y="5191"/>
                  </a:cubicBezTo>
                  <a:lnTo>
                    <a:pt x="18861" y="5191"/>
                  </a:lnTo>
                  <a:lnTo>
                    <a:pt x="18861" y="5231"/>
                  </a:lnTo>
                  <a:lnTo>
                    <a:pt x="18902" y="5231"/>
                  </a:lnTo>
                  <a:lnTo>
                    <a:pt x="18861" y="5272"/>
                  </a:lnTo>
                  <a:lnTo>
                    <a:pt x="18902" y="5272"/>
                  </a:lnTo>
                  <a:lnTo>
                    <a:pt x="18902" y="5272"/>
                  </a:lnTo>
                  <a:cubicBezTo>
                    <a:pt x="18861" y="5272"/>
                    <a:pt x="18861" y="5272"/>
                    <a:pt x="18861" y="5313"/>
                  </a:cubicBezTo>
                  <a:lnTo>
                    <a:pt x="18779" y="5313"/>
                  </a:lnTo>
                  <a:lnTo>
                    <a:pt x="18728" y="5364"/>
                  </a:lnTo>
                  <a:lnTo>
                    <a:pt x="18779" y="5364"/>
                  </a:lnTo>
                  <a:lnTo>
                    <a:pt x="18820" y="5364"/>
                  </a:lnTo>
                  <a:lnTo>
                    <a:pt x="18861" y="5405"/>
                  </a:lnTo>
                  <a:lnTo>
                    <a:pt x="18902" y="5405"/>
                  </a:lnTo>
                  <a:cubicBezTo>
                    <a:pt x="18902" y="5446"/>
                    <a:pt x="18943" y="5446"/>
                    <a:pt x="18902" y="5446"/>
                  </a:cubicBezTo>
                  <a:lnTo>
                    <a:pt x="18861" y="5487"/>
                  </a:lnTo>
                  <a:lnTo>
                    <a:pt x="18820" y="5487"/>
                  </a:lnTo>
                  <a:lnTo>
                    <a:pt x="18728" y="5487"/>
                  </a:lnTo>
                  <a:lnTo>
                    <a:pt x="18728" y="5487"/>
                  </a:lnTo>
                  <a:lnTo>
                    <a:pt x="18779" y="5487"/>
                  </a:lnTo>
                  <a:lnTo>
                    <a:pt x="18820" y="5487"/>
                  </a:lnTo>
                  <a:lnTo>
                    <a:pt x="18902" y="5487"/>
                  </a:lnTo>
                  <a:lnTo>
                    <a:pt x="18902" y="5528"/>
                  </a:lnTo>
                  <a:lnTo>
                    <a:pt x="18861" y="5528"/>
                  </a:lnTo>
                  <a:lnTo>
                    <a:pt x="18820" y="5569"/>
                  </a:lnTo>
                  <a:lnTo>
                    <a:pt x="18820" y="5569"/>
                  </a:lnTo>
                  <a:lnTo>
                    <a:pt x="18779" y="5569"/>
                  </a:lnTo>
                  <a:lnTo>
                    <a:pt x="18779" y="5569"/>
                  </a:lnTo>
                  <a:lnTo>
                    <a:pt x="18820" y="5620"/>
                  </a:lnTo>
                  <a:lnTo>
                    <a:pt x="18820" y="5620"/>
                  </a:lnTo>
                  <a:lnTo>
                    <a:pt x="18728" y="5620"/>
                  </a:lnTo>
                  <a:lnTo>
                    <a:pt x="18728" y="5620"/>
                  </a:lnTo>
                  <a:cubicBezTo>
                    <a:pt x="18728" y="5620"/>
                    <a:pt x="18779" y="5660"/>
                    <a:pt x="18820" y="5660"/>
                  </a:cubicBezTo>
                  <a:lnTo>
                    <a:pt x="18779" y="5660"/>
                  </a:lnTo>
                  <a:lnTo>
                    <a:pt x="18779" y="5660"/>
                  </a:lnTo>
                  <a:lnTo>
                    <a:pt x="18687" y="5660"/>
                  </a:lnTo>
                  <a:lnTo>
                    <a:pt x="18687" y="5660"/>
                  </a:lnTo>
                  <a:cubicBezTo>
                    <a:pt x="18687" y="5660"/>
                    <a:pt x="18687" y="5701"/>
                    <a:pt x="18728" y="5701"/>
                  </a:cubicBezTo>
                  <a:lnTo>
                    <a:pt x="18728" y="5742"/>
                  </a:lnTo>
                  <a:lnTo>
                    <a:pt x="18728" y="5742"/>
                  </a:lnTo>
                  <a:cubicBezTo>
                    <a:pt x="18728" y="5742"/>
                    <a:pt x="18687" y="5742"/>
                    <a:pt x="18687" y="5783"/>
                  </a:cubicBezTo>
                  <a:cubicBezTo>
                    <a:pt x="18646" y="5783"/>
                    <a:pt x="18646" y="5783"/>
                    <a:pt x="18605" y="5824"/>
                  </a:cubicBezTo>
                  <a:lnTo>
                    <a:pt x="18646" y="5875"/>
                  </a:lnTo>
                  <a:lnTo>
                    <a:pt x="18687" y="5875"/>
                  </a:lnTo>
                  <a:lnTo>
                    <a:pt x="18687" y="5875"/>
                  </a:lnTo>
                  <a:lnTo>
                    <a:pt x="18687" y="5875"/>
                  </a:lnTo>
                  <a:cubicBezTo>
                    <a:pt x="18687" y="5916"/>
                    <a:pt x="18646" y="5875"/>
                    <a:pt x="18646" y="5875"/>
                  </a:cubicBezTo>
                  <a:lnTo>
                    <a:pt x="18565" y="5875"/>
                  </a:lnTo>
                  <a:cubicBezTo>
                    <a:pt x="18605" y="5916"/>
                    <a:pt x="18646" y="5916"/>
                    <a:pt x="18687" y="5916"/>
                  </a:cubicBezTo>
                  <a:cubicBezTo>
                    <a:pt x="18687" y="5957"/>
                    <a:pt x="18728" y="5957"/>
                    <a:pt x="18779" y="5998"/>
                  </a:cubicBezTo>
                  <a:cubicBezTo>
                    <a:pt x="18728" y="6039"/>
                    <a:pt x="18728" y="6039"/>
                    <a:pt x="18687" y="6079"/>
                  </a:cubicBezTo>
                  <a:lnTo>
                    <a:pt x="18687" y="6079"/>
                  </a:lnTo>
                  <a:lnTo>
                    <a:pt x="18728" y="6079"/>
                  </a:lnTo>
                  <a:lnTo>
                    <a:pt x="18728" y="6079"/>
                  </a:lnTo>
                  <a:cubicBezTo>
                    <a:pt x="18728" y="6079"/>
                    <a:pt x="18728" y="6130"/>
                    <a:pt x="18687" y="6130"/>
                  </a:cubicBezTo>
                  <a:lnTo>
                    <a:pt x="18687" y="6171"/>
                  </a:lnTo>
                  <a:lnTo>
                    <a:pt x="18687" y="6212"/>
                  </a:lnTo>
                  <a:cubicBezTo>
                    <a:pt x="18646" y="6171"/>
                    <a:pt x="18605" y="6171"/>
                    <a:pt x="18565" y="6212"/>
                  </a:cubicBezTo>
                  <a:lnTo>
                    <a:pt x="18565" y="6212"/>
                  </a:lnTo>
                  <a:cubicBezTo>
                    <a:pt x="18605" y="6253"/>
                    <a:pt x="18646" y="6212"/>
                    <a:pt x="18687" y="6253"/>
                  </a:cubicBezTo>
                  <a:lnTo>
                    <a:pt x="18687" y="6253"/>
                  </a:lnTo>
                  <a:cubicBezTo>
                    <a:pt x="18646" y="6253"/>
                    <a:pt x="18687" y="6253"/>
                    <a:pt x="18646" y="6294"/>
                  </a:cubicBezTo>
                  <a:cubicBezTo>
                    <a:pt x="18646" y="6294"/>
                    <a:pt x="18605" y="6294"/>
                    <a:pt x="18605" y="6335"/>
                  </a:cubicBezTo>
                  <a:lnTo>
                    <a:pt x="18605" y="6335"/>
                  </a:lnTo>
                  <a:lnTo>
                    <a:pt x="18646" y="6335"/>
                  </a:lnTo>
                  <a:lnTo>
                    <a:pt x="18565" y="6335"/>
                  </a:lnTo>
                  <a:cubicBezTo>
                    <a:pt x="18565" y="6386"/>
                    <a:pt x="18605" y="6386"/>
                    <a:pt x="18646" y="6386"/>
                  </a:cubicBezTo>
                  <a:lnTo>
                    <a:pt x="18687" y="6386"/>
                  </a:lnTo>
                  <a:lnTo>
                    <a:pt x="18728" y="6386"/>
                  </a:lnTo>
                  <a:cubicBezTo>
                    <a:pt x="18728" y="6386"/>
                    <a:pt x="18565" y="6427"/>
                    <a:pt x="18524" y="6468"/>
                  </a:cubicBezTo>
                  <a:cubicBezTo>
                    <a:pt x="18524" y="6468"/>
                    <a:pt x="18565" y="6509"/>
                    <a:pt x="18605" y="6468"/>
                  </a:cubicBezTo>
                  <a:lnTo>
                    <a:pt x="18646" y="6468"/>
                  </a:lnTo>
                  <a:cubicBezTo>
                    <a:pt x="18605" y="6468"/>
                    <a:pt x="18687" y="6468"/>
                    <a:pt x="18646" y="6509"/>
                  </a:cubicBezTo>
                  <a:lnTo>
                    <a:pt x="18646" y="6549"/>
                  </a:lnTo>
                  <a:lnTo>
                    <a:pt x="18605" y="6549"/>
                  </a:lnTo>
                  <a:lnTo>
                    <a:pt x="18524" y="6549"/>
                  </a:lnTo>
                  <a:cubicBezTo>
                    <a:pt x="18524" y="6549"/>
                    <a:pt x="18473" y="6509"/>
                    <a:pt x="18432" y="6509"/>
                  </a:cubicBezTo>
                  <a:cubicBezTo>
                    <a:pt x="18391" y="6549"/>
                    <a:pt x="18391" y="6590"/>
                    <a:pt x="18391" y="6590"/>
                  </a:cubicBezTo>
                  <a:lnTo>
                    <a:pt x="18350" y="6590"/>
                  </a:lnTo>
                  <a:lnTo>
                    <a:pt x="18309" y="6590"/>
                  </a:lnTo>
                  <a:lnTo>
                    <a:pt x="18268" y="6590"/>
                  </a:lnTo>
                  <a:lnTo>
                    <a:pt x="18217" y="6590"/>
                  </a:lnTo>
                  <a:cubicBezTo>
                    <a:pt x="18176" y="6549"/>
                    <a:pt x="18309" y="6509"/>
                    <a:pt x="18268" y="6509"/>
                  </a:cubicBezTo>
                  <a:lnTo>
                    <a:pt x="18268" y="6509"/>
                  </a:lnTo>
                  <a:cubicBezTo>
                    <a:pt x="18268" y="6468"/>
                    <a:pt x="18268" y="6468"/>
                    <a:pt x="18309" y="6427"/>
                  </a:cubicBezTo>
                  <a:lnTo>
                    <a:pt x="18268" y="6468"/>
                  </a:lnTo>
                  <a:lnTo>
                    <a:pt x="18217" y="6509"/>
                  </a:lnTo>
                  <a:cubicBezTo>
                    <a:pt x="18176" y="6468"/>
                    <a:pt x="18217" y="6468"/>
                    <a:pt x="18217" y="6427"/>
                  </a:cubicBezTo>
                  <a:lnTo>
                    <a:pt x="18176" y="6427"/>
                  </a:lnTo>
                  <a:cubicBezTo>
                    <a:pt x="18135" y="6468"/>
                    <a:pt x="18176" y="6468"/>
                    <a:pt x="18135" y="6509"/>
                  </a:cubicBezTo>
                  <a:lnTo>
                    <a:pt x="18135" y="6509"/>
                  </a:lnTo>
                  <a:lnTo>
                    <a:pt x="18095" y="6468"/>
                  </a:lnTo>
                  <a:lnTo>
                    <a:pt x="18054" y="6468"/>
                  </a:lnTo>
                  <a:lnTo>
                    <a:pt x="18054" y="6468"/>
                  </a:lnTo>
                  <a:cubicBezTo>
                    <a:pt x="18054" y="6468"/>
                    <a:pt x="18095" y="6468"/>
                    <a:pt x="18095" y="6427"/>
                  </a:cubicBezTo>
                  <a:lnTo>
                    <a:pt x="18135" y="6427"/>
                  </a:lnTo>
                  <a:cubicBezTo>
                    <a:pt x="18135" y="6386"/>
                    <a:pt x="18176" y="6386"/>
                    <a:pt x="18176" y="6386"/>
                  </a:cubicBezTo>
                  <a:lnTo>
                    <a:pt x="18135" y="6335"/>
                  </a:lnTo>
                  <a:lnTo>
                    <a:pt x="18135" y="6335"/>
                  </a:lnTo>
                  <a:lnTo>
                    <a:pt x="18095" y="6335"/>
                  </a:lnTo>
                  <a:lnTo>
                    <a:pt x="18054" y="6386"/>
                  </a:lnTo>
                  <a:lnTo>
                    <a:pt x="18013" y="6386"/>
                  </a:lnTo>
                  <a:cubicBezTo>
                    <a:pt x="18013" y="6386"/>
                    <a:pt x="18054" y="6335"/>
                    <a:pt x="18095" y="6335"/>
                  </a:cubicBezTo>
                  <a:lnTo>
                    <a:pt x="18054" y="6294"/>
                  </a:lnTo>
                  <a:lnTo>
                    <a:pt x="18013" y="6294"/>
                  </a:lnTo>
                  <a:cubicBezTo>
                    <a:pt x="18013" y="6294"/>
                    <a:pt x="17962" y="6294"/>
                    <a:pt x="18013" y="6335"/>
                  </a:cubicBezTo>
                  <a:lnTo>
                    <a:pt x="17962" y="6335"/>
                  </a:lnTo>
                  <a:cubicBezTo>
                    <a:pt x="17962" y="6386"/>
                    <a:pt x="17921" y="6386"/>
                    <a:pt x="17921" y="6386"/>
                  </a:cubicBezTo>
                  <a:lnTo>
                    <a:pt x="17921" y="6386"/>
                  </a:lnTo>
                  <a:cubicBezTo>
                    <a:pt x="17880" y="6386"/>
                    <a:pt x="17880" y="6386"/>
                    <a:pt x="17839" y="6427"/>
                  </a:cubicBezTo>
                  <a:lnTo>
                    <a:pt x="17839" y="6427"/>
                  </a:lnTo>
                  <a:cubicBezTo>
                    <a:pt x="17798" y="6427"/>
                    <a:pt x="17798" y="6386"/>
                    <a:pt x="17798" y="6386"/>
                  </a:cubicBezTo>
                  <a:lnTo>
                    <a:pt x="17798" y="6386"/>
                  </a:lnTo>
                  <a:lnTo>
                    <a:pt x="17798" y="6386"/>
                  </a:lnTo>
                  <a:lnTo>
                    <a:pt x="17798" y="6427"/>
                  </a:lnTo>
                  <a:lnTo>
                    <a:pt x="17798" y="6427"/>
                  </a:lnTo>
                  <a:lnTo>
                    <a:pt x="17757" y="6427"/>
                  </a:lnTo>
                  <a:lnTo>
                    <a:pt x="17757" y="6427"/>
                  </a:lnTo>
                  <a:lnTo>
                    <a:pt x="17757" y="6427"/>
                  </a:lnTo>
                  <a:lnTo>
                    <a:pt x="17706" y="6468"/>
                  </a:lnTo>
                  <a:lnTo>
                    <a:pt x="17584" y="6468"/>
                  </a:lnTo>
                  <a:cubicBezTo>
                    <a:pt x="17625" y="6427"/>
                    <a:pt x="17665" y="6427"/>
                    <a:pt x="17665" y="6427"/>
                  </a:cubicBezTo>
                  <a:cubicBezTo>
                    <a:pt x="17665" y="6386"/>
                    <a:pt x="17625" y="6386"/>
                    <a:pt x="17625" y="6386"/>
                  </a:cubicBezTo>
                  <a:lnTo>
                    <a:pt x="17625" y="6386"/>
                  </a:lnTo>
                  <a:lnTo>
                    <a:pt x="17584" y="6386"/>
                  </a:lnTo>
                  <a:lnTo>
                    <a:pt x="17584" y="6386"/>
                  </a:lnTo>
                  <a:cubicBezTo>
                    <a:pt x="17543" y="6386"/>
                    <a:pt x="17584" y="6335"/>
                    <a:pt x="17584" y="6335"/>
                  </a:cubicBezTo>
                  <a:cubicBezTo>
                    <a:pt x="17543" y="6294"/>
                    <a:pt x="17451" y="6335"/>
                    <a:pt x="17451" y="6294"/>
                  </a:cubicBezTo>
                  <a:lnTo>
                    <a:pt x="17502" y="6294"/>
                  </a:lnTo>
                  <a:lnTo>
                    <a:pt x="17502" y="6253"/>
                  </a:lnTo>
                  <a:cubicBezTo>
                    <a:pt x="17451" y="6253"/>
                    <a:pt x="17451" y="6294"/>
                    <a:pt x="17451" y="6294"/>
                  </a:cubicBezTo>
                  <a:lnTo>
                    <a:pt x="17410" y="6294"/>
                  </a:lnTo>
                  <a:lnTo>
                    <a:pt x="17410" y="6294"/>
                  </a:lnTo>
                  <a:cubicBezTo>
                    <a:pt x="17369" y="6335"/>
                    <a:pt x="17328" y="6294"/>
                    <a:pt x="17328" y="6294"/>
                  </a:cubicBezTo>
                  <a:cubicBezTo>
                    <a:pt x="17328" y="6294"/>
                    <a:pt x="17328" y="6253"/>
                    <a:pt x="17369" y="6253"/>
                  </a:cubicBezTo>
                  <a:lnTo>
                    <a:pt x="17328" y="6253"/>
                  </a:lnTo>
                  <a:cubicBezTo>
                    <a:pt x="17328" y="6212"/>
                    <a:pt x="17410" y="6212"/>
                    <a:pt x="17369" y="6171"/>
                  </a:cubicBezTo>
                  <a:cubicBezTo>
                    <a:pt x="17328" y="6171"/>
                    <a:pt x="17328" y="6212"/>
                    <a:pt x="17287" y="6212"/>
                  </a:cubicBezTo>
                  <a:cubicBezTo>
                    <a:pt x="17287" y="6212"/>
                    <a:pt x="17287" y="6171"/>
                    <a:pt x="17328" y="6171"/>
                  </a:cubicBezTo>
                  <a:lnTo>
                    <a:pt x="17328" y="6171"/>
                  </a:lnTo>
                  <a:lnTo>
                    <a:pt x="17328" y="6171"/>
                  </a:lnTo>
                  <a:lnTo>
                    <a:pt x="17287" y="6171"/>
                  </a:lnTo>
                  <a:lnTo>
                    <a:pt x="17247" y="6171"/>
                  </a:lnTo>
                  <a:lnTo>
                    <a:pt x="17247" y="6130"/>
                  </a:lnTo>
                  <a:lnTo>
                    <a:pt x="17287" y="6130"/>
                  </a:lnTo>
                  <a:lnTo>
                    <a:pt x="17287" y="6079"/>
                  </a:lnTo>
                  <a:lnTo>
                    <a:pt x="17195" y="6079"/>
                  </a:lnTo>
                  <a:lnTo>
                    <a:pt x="17114" y="6079"/>
                  </a:lnTo>
                  <a:cubicBezTo>
                    <a:pt x="17114" y="6079"/>
                    <a:pt x="17073" y="6039"/>
                    <a:pt x="17114" y="6039"/>
                  </a:cubicBezTo>
                  <a:cubicBezTo>
                    <a:pt x="17114" y="5998"/>
                    <a:pt x="17155" y="5957"/>
                    <a:pt x="17155" y="5916"/>
                  </a:cubicBezTo>
                  <a:lnTo>
                    <a:pt x="17195" y="5875"/>
                  </a:lnTo>
                  <a:lnTo>
                    <a:pt x="17155" y="5875"/>
                  </a:lnTo>
                  <a:cubicBezTo>
                    <a:pt x="17114" y="5916"/>
                    <a:pt x="17114" y="5957"/>
                    <a:pt x="17073" y="5957"/>
                  </a:cubicBezTo>
                  <a:lnTo>
                    <a:pt x="17073" y="5957"/>
                  </a:lnTo>
                  <a:lnTo>
                    <a:pt x="17073" y="5916"/>
                  </a:lnTo>
                  <a:lnTo>
                    <a:pt x="17073" y="5916"/>
                  </a:lnTo>
                  <a:lnTo>
                    <a:pt x="17073" y="5916"/>
                  </a:lnTo>
                  <a:lnTo>
                    <a:pt x="17032" y="5916"/>
                  </a:lnTo>
                  <a:cubicBezTo>
                    <a:pt x="16991" y="5875"/>
                    <a:pt x="17073" y="5875"/>
                    <a:pt x="17073" y="5824"/>
                  </a:cubicBezTo>
                  <a:cubicBezTo>
                    <a:pt x="17073" y="5824"/>
                    <a:pt x="17032" y="5783"/>
                    <a:pt x="16991" y="5783"/>
                  </a:cubicBezTo>
                  <a:cubicBezTo>
                    <a:pt x="16991" y="5783"/>
                    <a:pt x="16940" y="5824"/>
                    <a:pt x="16899" y="5824"/>
                  </a:cubicBezTo>
                  <a:lnTo>
                    <a:pt x="16899" y="5824"/>
                  </a:lnTo>
                  <a:cubicBezTo>
                    <a:pt x="16940" y="5783"/>
                    <a:pt x="16991" y="5742"/>
                    <a:pt x="17032" y="5742"/>
                  </a:cubicBezTo>
                  <a:lnTo>
                    <a:pt x="16940" y="5742"/>
                  </a:lnTo>
                  <a:cubicBezTo>
                    <a:pt x="16899" y="5742"/>
                    <a:pt x="16899" y="5783"/>
                    <a:pt x="16858" y="5783"/>
                  </a:cubicBezTo>
                  <a:cubicBezTo>
                    <a:pt x="16858" y="5742"/>
                    <a:pt x="16858" y="5742"/>
                    <a:pt x="16817" y="5701"/>
                  </a:cubicBezTo>
                  <a:lnTo>
                    <a:pt x="16817" y="5701"/>
                  </a:lnTo>
                  <a:lnTo>
                    <a:pt x="16858" y="5701"/>
                  </a:lnTo>
                  <a:lnTo>
                    <a:pt x="16858" y="5701"/>
                  </a:lnTo>
                  <a:lnTo>
                    <a:pt x="16858" y="5701"/>
                  </a:lnTo>
                  <a:cubicBezTo>
                    <a:pt x="16858" y="5660"/>
                    <a:pt x="16817" y="5660"/>
                    <a:pt x="16817" y="5660"/>
                  </a:cubicBezTo>
                  <a:cubicBezTo>
                    <a:pt x="16858" y="5660"/>
                    <a:pt x="16858" y="5620"/>
                    <a:pt x="16899" y="5620"/>
                  </a:cubicBezTo>
                  <a:cubicBezTo>
                    <a:pt x="16940" y="5620"/>
                    <a:pt x="16991" y="5620"/>
                    <a:pt x="17032" y="5569"/>
                  </a:cubicBezTo>
                  <a:lnTo>
                    <a:pt x="17073" y="5569"/>
                  </a:lnTo>
                  <a:lnTo>
                    <a:pt x="17032" y="5528"/>
                  </a:lnTo>
                  <a:lnTo>
                    <a:pt x="17032" y="5569"/>
                  </a:lnTo>
                  <a:cubicBezTo>
                    <a:pt x="16991" y="5569"/>
                    <a:pt x="16940" y="5569"/>
                    <a:pt x="16899" y="5620"/>
                  </a:cubicBezTo>
                  <a:lnTo>
                    <a:pt x="16817" y="5620"/>
                  </a:lnTo>
                  <a:lnTo>
                    <a:pt x="16858" y="5569"/>
                  </a:lnTo>
                  <a:cubicBezTo>
                    <a:pt x="16899" y="5569"/>
                    <a:pt x="16899" y="5528"/>
                    <a:pt x="16940" y="5528"/>
                  </a:cubicBezTo>
                  <a:lnTo>
                    <a:pt x="16991" y="5487"/>
                  </a:lnTo>
                  <a:lnTo>
                    <a:pt x="16940" y="5487"/>
                  </a:lnTo>
                  <a:lnTo>
                    <a:pt x="16940" y="5487"/>
                  </a:lnTo>
                  <a:cubicBezTo>
                    <a:pt x="16940" y="5446"/>
                    <a:pt x="16991" y="5446"/>
                    <a:pt x="17032" y="5446"/>
                  </a:cubicBezTo>
                  <a:cubicBezTo>
                    <a:pt x="17073" y="5446"/>
                    <a:pt x="17073" y="5487"/>
                    <a:pt x="17073" y="5487"/>
                  </a:cubicBezTo>
                  <a:cubicBezTo>
                    <a:pt x="17073" y="5487"/>
                    <a:pt x="17155" y="5528"/>
                    <a:pt x="17195" y="5528"/>
                  </a:cubicBezTo>
                  <a:lnTo>
                    <a:pt x="17195" y="5528"/>
                  </a:lnTo>
                  <a:lnTo>
                    <a:pt x="17155" y="5487"/>
                  </a:lnTo>
                  <a:lnTo>
                    <a:pt x="17114" y="5487"/>
                  </a:lnTo>
                  <a:lnTo>
                    <a:pt x="17073" y="5405"/>
                  </a:lnTo>
                  <a:lnTo>
                    <a:pt x="16991" y="5405"/>
                  </a:lnTo>
                  <a:lnTo>
                    <a:pt x="16991" y="5364"/>
                  </a:lnTo>
                  <a:lnTo>
                    <a:pt x="16991" y="5364"/>
                  </a:lnTo>
                  <a:lnTo>
                    <a:pt x="16940" y="5313"/>
                  </a:lnTo>
                  <a:lnTo>
                    <a:pt x="16940" y="5313"/>
                  </a:lnTo>
                  <a:lnTo>
                    <a:pt x="16940" y="5364"/>
                  </a:lnTo>
                  <a:lnTo>
                    <a:pt x="16940" y="5446"/>
                  </a:lnTo>
                  <a:lnTo>
                    <a:pt x="16899" y="5487"/>
                  </a:lnTo>
                  <a:lnTo>
                    <a:pt x="16899" y="5487"/>
                  </a:lnTo>
                  <a:cubicBezTo>
                    <a:pt x="16899" y="5446"/>
                    <a:pt x="16899" y="5446"/>
                    <a:pt x="16858" y="5446"/>
                  </a:cubicBezTo>
                  <a:lnTo>
                    <a:pt x="16858" y="5446"/>
                  </a:lnTo>
                  <a:lnTo>
                    <a:pt x="16858" y="5487"/>
                  </a:lnTo>
                  <a:lnTo>
                    <a:pt x="16858" y="5487"/>
                  </a:lnTo>
                  <a:cubicBezTo>
                    <a:pt x="16817" y="5528"/>
                    <a:pt x="16817" y="5528"/>
                    <a:pt x="16777" y="5569"/>
                  </a:cubicBezTo>
                  <a:lnTo>
                    <a:pt x="16736" y="5569"/>
                  </a:lnTo>
                  <a:lnTo>
                    <a:pt x="16736" y="5569"/>
                  </a:lnTo>
                  <a:lnTo>
                    <a:pt x="16736" y="5528"/>
                  </a:lnTo>
                  <a:cubicBezTo>
                    <a:pt x="16777" y="5487"/>
                    <a:pt x="16736" y="5405"/>
                    <a:pt x="16817" y="5405"/>
                  </a:cubicBezTo>
                  <a:cubicBezTo>
                    <a:pt x="16777" y="5405"/>
                    <a:pt x="16777" y="5364"/>
                    <a:pt x="16777" y="5364"/>
                  </a:cubicBezTo>
                  <a:lnTo>
                    <a:pt x="16736" y="5364"/>
                  </a:lnTo>
                  <a:lnTo>
                    <a:pt x="16685" y="5364"/>
                  </a:lnTo>
                  <a:lnTo>
                    <a:pt x="16736" y="5364"/>
                  </a:lnTo>
                  <a:lnTo>
                    <a:pt x="16736" y="5313"/>
                  </a:lnTo>
                  <a:lnTo>
                    <a:pt x="16736" y="5313"/>
                  </a:lnTo>
                  <a:lnTo>
                    <a:pt x="16685" y="5313"/>
                  </a:lnTo>
                  <a:cubicBezTo>
                    <a:pt x="16644" y="5313"/>
                    <a:pt x="16644" y="5313"/>
                    <a:pt x="16644" y="5272"/>
                  </a:cubicBezTo>
                  <a:lnTo>
                    <a:pt x="16736" y="5231"/>
                  </a:lnTo>
                  <a:lnTo>
                    <a:pt x="16736" y="5231"/>
                  </a:lnTo>
                  <a:lnTo>
                    <a:pt x="16736" y="5231"/>
                  </a:lnTo>
                  <a:lnTo>
                    <a:pt x="16736" y="5231"/>
                  </a:lnTo>
                  <a:cubicBezTo>
                    <a:pt x="16736" y="5231"/>
                    <a:pt x="16685" y="5231"/>
                    <a:pt x="16644" y="5272"/>
                  </a:cubicBezTo>
                  <a:lnTo>
                    <a:pt x="16644" y="5231"/>
                  </a:lnTo>
                  <a:cubicBezTo>
                    <a:pt x="16644" y="5231"/>
                    <a:pt x="16644" y="5150"/>
                    <a:pt x="16603" y="5191"/>
                  </a:cubicBezTo>
                  <a:lnTo>
                    <a:pt x="16521" y="5191"/>
                  </a:lnTo>
                  <a:lnTo>
                    <a:pt x="16521" y="5191"/>
                  </a:lnTo>
                  <a:cubicBezTo>
                    <a:pt x="16562" y="5191"/>
                    <a:pt x="16603" y="5150"/>
                    <a:pt x="16603" y="5109"/>
                  </a:cubicBezTo>
                  <a:cubicBezTo>
                    <a:pt x="16562" y="5150"/>
                    <a:pt x="16521" y="5150"/>
                    <a:pt x="16480" y="5150"/>
                  </a:cubicBezTo>
                  <a:lnTo>
                    <a:pt x="16480" y="5109"/>
                  </a:lnTo>
                  <a:cubicBezTo>
                    <a:pt x="16480" y="5109"/>
                    <a:pt x="16521" y="5109"/>
                    <a:pt x="16562" y="5058"/>
                  </a:cubicBezTo>
                  <a:cubicBezTo>
                    <a:pt x="16603" y="5017"/>
                    <a:pt x="16644" y="4976"/>
                    <a:pt x="16736" y="4976"/>
                  </a:cubicBezTo>
                  <a:lnTo>
                    <a:pt x="16736" y="4935"/>
                  </a:lnTo>
                  <a:lnTo>
                    <a:pt x="16777" y="4935"/>
                  </a:lnTo>
                  <a:lnTo>
                    <a:pt x="16777" y="4894"/>
                  </a:lnTo>
                  <a:cubicBezTo>
                    <a:pt x="16817" y="4894"/>
                    <a:pt x="16858" y="4894"/>
                    <a:pt x="16858" y="4853"/>
                  </a:cubicBezTo>
                  <a:lnTo>
                    <a:pt x="17032" y="4853"/>
                  </a:lnTo>
                  <a:lnTo>
                    <a:pt x="17073" y="4802"/>
                  </a:lnTo>
                  <a:lnTo>
                    <a:pt x="17032" y="4802"/>
                  </a:lnTo>
                  <a:lnTo>
                    <a:pt x="16991" y="4802"/>
                  </a:lnTo>
                  <a:lnTo>
                    <a:pt x="16940" y="4802"/>
                  </a:lnTo>
                  <a:cubicBezTo>
                    <a:pt x="16899" y="4802"/>
                    <a:pt x="16899" y="4853"/>
                    <a:pt x="16858" y="4853"/>
                  </a:cubicBezTo>
                  <a:cubicBezTo>
                    <a:pt x="16858" y="4853"/>
                    <a:pt x="16817" y="4853"/>
                    <a:pt x="16777" y="4894"/>
                  </a:cubicBezTo>
                  <a:lnTo>
                    <a:pt x="16736" y="4935"/>
                  </a:lnTo>
                  <a:lnTo>
                    <a:pt x="16685" y="4935"/>
                  </a:lnTo>
                  <a:cubicBezTo>
                    <a:pt x="16644" y="4976"/>
                    <a:pt x="16603" y="5017"/>
                    <a:pt x="16562" y="5017"/>
                  </a:cubicBezTo>
                  <a:cubicBezTo>
                    <a:pt x="16562" y="5058"/>
                    <a:pt x="16521" y="5058"/>
                    <a:pt x="16521" y="5058"/>
                  </a:cubicBezTo>
                  <a:lnTo>
                    <a:pt x="16480" y="5058"/>
                  </a:lnTo>
                  <a:lnTo>
                    <a:pt x="16480" y="5017"/>
                  </a:lnTo>
                  <a:lnTo>
                    <a:pt x="16480" y="5017"/>
                  </a:lnTo>
                  <a:cubicBezTo>
                    <a:pt x="16429" y="5017"/>
                    <a:pt x="16429" y="4976"/>
                    <a:pt x="16480" y="4976"/>
                  </a:cubicBezTo>
                  <a:lnTo>
                    <a:pt x="16521" y="4976"/>
                  </a:lnTo>
                  <a:lnTo>
                    <a:pt x="16521" y="4976"/>
                  </a:lnTo>
                  <a:lnTo>
                    <a:pt x="16603" y="4935"/>
                  </a:lnTo>
                  <a:lnTo>
                    <a:pt x="16521" y="4935"/>
                  </a:lnTo>
                  <a:lnTo>
                    <a:pt x="16521" y="4935"/>
                  </a:lnTo>
                  <a:cubicBezTo>
                    <a:pt x="16562" y="4894"/>
                    <a:pt x="16644" y="4894"/>
                    <a:pt x="16685" y="4894"/>
                  </a:cubicBezTo>
                  <a:cubicBezTo>
                    <a:pt x="16685" y="4853"/>
                    <a:pt x="16685" y="4853"/>
                    <a:pt x="16644" y="4853"/>
                  </a:cubicBezTo>
                  <a:lnTo>
                    <a:pt x="16603" y="4853"/>
                  </a:lnTo>
                  <a:lnTo>
                    <a:pt x="16521" y="4853"/>
                  </a:lnTo>
                  <a:lnTo>
                    <a:pt x="16480" y="4802"/>
                  </a:lnTo>
                  <a:lnTo>
                    <a:pt x="16429" y="4802"/>
                  </a:lnTo>
                  <a:lnTo>
                    <a:pt x="16480" y="4761"/>
                  </a:lnTo>
                  <a:cubicBezTo>
                    <a:pt x="16603" y="4721"/>
                    <a:pt x="16685" y="4761"/>
                    <a:pt x="16817" y="4761"/>
                  </a:cubicBezTo>
                  <a:lnTo>
                    <a:pt x="16858" y="4761"/>
                  </a:lnTo>
                  <a:lnTo>
                    <a:pt x="16817" y="4721"/>
                  </a:lnTo>
                  <a:lnTo>
                    <a:pt x="16777" y="4721"/>
                  </a:lnTo>
                  <a:lnTo>
                    <a:pt x="16736" y="4721"/>
                  </a:lnTo>
                  <a:lnTo>
                    <a:pt x="16685" y="4721"/>
                  </a:lnTo>
                  <a:cubicBezTo>
                    <a:pt x="16603" y="4721"/>
                    <a:pt x="16480" y="4761"/>
                    <a:pt x="16429" y="4721"/>
                  </a:cubicBezTo>
                  <a:lnTo>
                    <a:pt x="16480" y="4721"/>
                  </a:lnTo>
                  <a:cubicBezTo>
                    <a:pt x="16480" y="4680"/>
                    <a:pt x="16480" y="4680"/>
                    <a:pt x="16521" y="4680"/>
                  </a:cubicBezTo>
                  <a:cubicBezTo>
                    <a:pt x="16521" y="4680"/>
                    <a:pt x="16562" y="4680"/>
                    <a:pt x="16603" y="4639"/>
                  </a:cubicBezTo>
                  <a:lnTo>
                    <a:pt x="16644" y="4639"/>
                  </a:lnTo>
                  <a:cubicBezTo>
                    <a:pt x="16685" y="4598"/>
                    <a:pt x="16685" y="4639"/>
                    <a:pt x="16736" y="4639"/>
                  </a:cubicBezTo>
                  <a:lnTo>
                    <a:pt x="16899" y="4639"/>
                  </a:lnTo>
                  <a:lnTo>
                    <a:pt x="16858" y="4598"/>
                  </a:lnTo>
                  <a:lnTo>
                    <a:pt x="16899" y="4547"/>
                  </a:lnTo>
                  <a:lnTo>
                    <a:pt x="16899" y="4547"/>
                  </a:lnTo>
                  <a:lnTo>
                    <a:pt x="16817" y="4547"/>
                  </a:lnTo>
                  <a:lnTo>
                    <a:pt x="16817" y="4547"/>
                  </a:lnTo>
                  <a:cubicBezTo>
                    <a:pt x="16858" y="4547"/>
                    <a:pt x="16817" y="4598"/>
                    <a:pt x="16777" y="4598"/>
                  </a:cubicBezTo>
                  <a:lnTo>
                    <a:pt x="16777" y="4598"/>
                  </a:lnTo>
                  <a:lnTo>
                    <a:pt x="16685" y="4598"/>
                  </a:lnTo>
                  <a:lnTo>
                    <a:pt x="16685" y="4547"/>
                  </a:lnTo>
                  <a:cubicBezTo>
                    <a:pt x="16644" y="4598"/>
                    <a:pt x="16644" y="4598"/>
                    <a:pt x="16603" y="4598"/>
                  </a:cubicBezTo>
                  <a:lnTo>
                    <a:pt x="16562" y="4639"/>
                  </a:lnTo>
                  <a:cubicBezTo>
                    <a:pt x="16521" y="4639"/>
                    <a:pt x="16480" y="4680"/>
                    <a:pt x="16429" y="4680"/>
                  </a:cubicBezTo>
                  <a:lnTo>
                    <a:pt x="16429" y="4680"/>
                  </a:lnTo>
                  <a:cubicBezTo>
                    <a:pt x="16429" y="4639"/>
                    <a:pt x="16480" y="4639"/>
                    <a:pt x="16480" y="4639"/>
                  </a:cubicBezTo>
                  <a:cubicBezTo>
                    <a:pt x="16480" y="4598"/>
                    <a:pt x="16480" y="4547"/>
                    <a:pt x="16562" y="4547"/>
                  </a:cubicBezTo>
                  <a:lnTo>
                    <a:pt x="16603" y="4547"/>
                  </a:lnTo>
                  <a:lnTo>
                    <a:pt x="16644" y="4547"/>
                  </a:lnTo>
                  <a:lnTo>
                    <a:pt x="16644" y="4547"/>
                  </a:lnTo>
                  <a:lnTo>
                    <a:pt x="16562" y="4506"/>
                  </a:lnTo>
                  <a:lnTo>
                    <a:pt x="16562" y="4506"/>
                  </a:lnTo>
                  <a:lnTo>
                    <a:pt x="16562" y="4506"/>
                  </a:lnTo>
                  <a:lnTo>
                    <a:pt x="16644" y="4506"/>
                  </a:lnTo>
                  <a:lnTo>
                    <a:pt x="16736" y="4506"/>
                  </a:lnTo>
                  <a:lnTo>
                    <a:pt x="16817" y="4506"/>
                  </a:lnTo>
                  <a:cubicBezTo>
                    <a:pt x="16858" y="4506"/>
                    <a:pt x="16899" y="4506"/>
                    <a:pt x="16940" y="4547"/>
                  </a:cubicBezTo>
                  <a:lnTo>
                    <a:pt x="16940" y="4506"/>
                  </a:lnTo>
                  <a:cubicBezTo>
                    <a:pt x="16940" y="4506"/>
                    <a:pt x="16817" y="4506"/>
                    <a:pt x="16858" y="4465"/>
                  </a:cubicBezTo>
                  <a:lnTo>
                    <a:pt x="16858" y="4424"/>
                  </a:lnTo>
                  <a:lnTo>
                    <a:pt x="16817" y="4424"/>
                  </a:lnTo>
                  <a:lnTo>
                    <a:pt x="16817" y="4424"/>
                  </a:lnTo>
                  <a:lnTo>
                    <a:pt x="16817" y="4465"/>
                  </a:lnTo>
                  <a:lnTo>
                    <a:pt x="16817" y="4465"/>
                  </a:lnTo>
                  <a:lnTo>
                    <a:pt x="16777" y="4465"/>
                  </a:lnTo>
                  <a:lnTo>
                    <a:pt x="16685" y="4465"/>
                  </a:lnTo>
                  <a:lnTo>
                    <a:pt x="16644" y="4465"/>
                  </a:lnTo>
                  <a:lnTo>
                    <a:pt x="16603" y="4465"/>
                  </a:lnTo>
                  <a:lnTo>
                    <a:pt x="16521" y="4465"/>
                  </a:lnTo>
                  <a:cubicBezTo>
                    <a:pt x="16603" y="4465"/>
                    <a:pt x="16603" y="4424"/>
                    <a:pt x="16685" y="4383"/>
                  </a:cubicBezTo>
                  <a:lnTo>
                    <a:pt x="16736" y="4383"/>
                  </a:lnTo>
                  <a:lnTo>
                    <a:pt x="16777" y="4383"/>
                  </a:lnTo>
                  <a:lnTo>
                    <a:pt x="16858" y="4383"/>
                  </a:lnTo>
                  <a:cubicBezTo>
                    <a:pt x="16858" y="4343"/>
                    <a:pt x="16899" y="4383"/>
                    <a:pt x="16899" y="4343"/>
                  </a:cubicBezTo>
                  <a:cubicBezTo>
                    <a:pt x="16940" y="4343"/>
                    <a:pt x="16940" y="4291"/>
                    <a:pt x="16899" y="4291"/>
                  </a:cubicBezTo>
                  <a:cubicBezTo>
                    <a:pt x="16858" y="4291"/>
                    <a:pt x="16858" y="4343"/>
                    <a:pt x="16817" y="4343"/>
                  </a:cubicBezTo>
                  <a:cubicBezTo>
                    <a:pt x="16858" y="4343"/>
                    <a:pt x="16858" y="4291"/>
                    <a:pt x="16858" y="4291"/>
                  </a:cubicBezTo>
                  <a:lnTo>
                    <a:pt x="16858" y="4251"/>
                  </a:lnTo>
                  <a:lnTo>
                    <a:pt x="16858" y="4251"/>
                  </a:lnTo>
                  <a:lnTo>
                    <a:pt x="16899" y="4210"/>
                  </a:lnTo>
                  <a:lnTo>
                    <a:pt x="16991" y="4210"/>
                  </a:lnTo>
                  <a:lnTo>
                    <a:pt x="16991" y="4210"/>
                  </a:lnTo>
                  <a:lnTo>
                    <a:pt x="16991" y="4169"/>
                  </a:lnTo>
                  <a:lnTo>
                    <a:pt x="16991" y="4169"/>
                  </a:lnTo>
                  <a:lnTo>
                    <a:pt x="16940" y="4169"/>
                  </a:lnTo>
                  <a:cubicBezTo>
                    <a:pt x="16899" y="4169"/>
                    <a:pt x="16940" y="4169"/>
                    <a:pt x="16899" y="4210"/>
                  </a:cubicBezTo>
                  <a:lnTo>
                    <a:pt x="16899" y="4210"/>
                  </a:lnTo>
                  <a:lnTo>
                    <a:pt x="16899" y="4169"/>
                  </a:lnTo>
                  <a:lnTo>
                    <a:pt x="16899" y="4128"/>
                  </a:lnTo>
                  <a:lnTo>
                    <a:pt x="16940" y="4128"/>
                  </a:lnTo>
                  <a:lnTo>
                    <a:pt x="16940" y="4128"/>
                  </a:lnTo>
                  <a:lnTo>
                    <a:pt x="16899" y="4128"/>
                  </a:lnTo>
                  <a:lnTo>
                    <a:pt x="16899" y="4087"/>
                  </a:lnTo>
                  <a:lnTo>
                    <a:pt x="16940" y="4087"/>
                  </a:lnTo>
                  <a:lnTo>
                    <a:pt x="16899" y="4036"/>
                  </a:lnTo>
                  <a:lnTo>
                    <a:pt x="16940" y="4036"/>
                  </a:lnTo>
                  <a:lnTo>
                    <a:pt x="16940" y="3995"/>
                  </a:lnTo>
                  <a:lnTo>
                    <a:pt x="16991" y="3954"/>
                  </a:lnTo>
                  <a:lnTo>
                    <a:pt x="16940" y="3954"/>
                  </a:lnTo>
                  <a:lnTo>
                    <a:pt x="16940" y="3954"/>
                  </a:lnTo>
                  <a:cubicBezTo>
                    <a:pt x="16899" y="3954"/>
                    <a:pt x="16899" y="3995"/>
                    <a:pt x="16858" y="3995"/>
                  </a:cubicBezTo>
                  <a:lnTo>
                    <a:pt x="16858" y="3995"/>
                  </a:lnTo>
                  <a:lnTo>
                    <a:pt x="16858" y="3954"/>
                  </a:lnTo>
                  <a:lnTo>
                    <a:pt x="16858" y="3954"/>
                  </a:lnTo>
                  <a:lnTo>
                    <a:pt x="16858" y="3954"/>
                  </a:lnTo>
                  <a:cubicBezTo>
                    <a:pt x="16817" y="3954"/>
                    <a:pt x="16817" y="3995"/>
                    <a:pt x="16817" y="3995"/>
                  </a:cubicBezTo>
                  <a:lnTo>
                    <a:pt x="16777" y="3995"/>
                  </a:lnTo>
                  <a:cubicBezTo>
                    <a:pt x="16736" y="3995"/>
                    <a:pt x="16685" y="3995"/>
                    <a:pt x="16685" y="3954"/>
                  </a:cubicBezTo>
                  <a:cubicBezTo>
                    <a:pt x="16644" y="3954"/>
                    <a:pt x="16603" y="3913"/>
                    <a:pt x="16562" y="3913"/>
                  </a:cubicBezTo>
                  <a:lnTo>
                    <a:pt x="16521" y="3913"/>
                  </a:lnTo>
                  <a:lnTo>
                    <a:pt x="16521" y="3913"/>
                  </a:lnTo>
                  <a:cubicBezTo>
                    <a:pt x="16480" y="3913"/>
                    <a:pt x="16429" y="3873"/>
                    <a:pt x="16388" y="3873"/>
                  </a:cubicBezTo>
                  <a:lnTo>
                    <a:pt x="16388" y="3832"/>
                  </a:lnTo>
                  <a:lnTo>
                    <a:pt x="16347" y="3832"/>
                  </a:lnTo>
                  <a:cubicBezTo>
                    <a:pt x="16388" y="3781"/>
                    <a:pt x="16388" y="3781"/>
                    <a:pt x="16429" y="3781"/>
                  </a:cubicBezTo>
                  <a:lnTo>
                    <a:pt x="16521" y="3781"/>
                  </a:lnTo>
                  <a:lnTo>
                    <a:pt x="16562" y="3781"/>
                  </a:lnTo>
                  <a:lnTo>
                    <a:pt x="16603" y="3781"/>
                  </a:lnTo>
                  <a:cubicBezTo>
                    <a:pt x="16644" y="3781"/>
                    <a:pt x="16685" y="3832"/>
                    <a:pt x="16736" y="3832"/>
                  </a:cubicBezTo>
                  <a:cubicBezTo>
                    <a:pt x="16736" y="3832"/>
                    <a:pt x="16777" y="3873"/>
                    <a:pt x="16817" y="3873"/>
                  </a:cubicBezTo>
                  <a:lnTo>
                    <a:pt x="16899" y="3873"/>
                  </a:lnTo>
                  <a:cubicBezTo>
                    <a:pt x="16940" y="3873"/>
                    <a:pt x="16940" y="3873"/>
                    <a:pt x="16940" y="3832"/>
                  </a:cubicBezTo>
                  <a:lnTo>
                    <a:pt x="16940" y="3832"/>
                  </a:lnTo>
                  <a:lnTo>
                    <a:pt x="16899" y="3832"/>
                  </a:lnTo>
                  <a:cubicBezTo>
                    <a:pt x="16858" y="3873"/>
                    <a:pt x="16858" y="3832"/>
                    <a:pt x="16858" y="3832"/>
                  </a:cubicBezTo>
                  <a:lnTo>
                    <a:pt x="16858" y="3832"/>
                  </a:lnTo>
                  <a:lnTo>
                    <a:pt x="16858" y="3832"/>
                  </a:lnTo>
                  <a:lnTo>
                    <a:pt x="16858" y="3832"/>
                  </a:lnTo>
                  <a:lnTo>
                    <a:pt x="16899" y="3832"/>
                  </a:lnTo>
                  <a:lnTo>
                    <a:pt x="16899" y="3832"/>
                  </a:lnTo>
                  <a:cubicBezTo>
                    <a:pt x="16899" y="3781"/>
                    <a:pt x="16817" y="3781"/>
                    <a:pt x="16817" y="3781"/>
                  </a:cubicBezTo>
                  <a:cubicBezTo>
                    <a:pt x="16858" y="3781"/>
                    <a:pt x="16899" y="3781"/>
                    <a:pt x="16899" y="3740"/>
                  </a:cubicBezTo>
                  <a:cubicBezTo>
                    <a:pt x="16899" y="3699"/>
                    <a:pt x="16736" y="3740"/>
                    <a:pt x="16736" y="3699"/>
                  </a:cubicBezTo>
                  <a:lnTo>
                    <a:pt x="16777" y="3699"/>
                  </a:lnTo>
                  <a:lnTo>
                    <a:pt x="16777" y="3699"/>
                  </a:lnTo>
                  <a:cubicBezTo>
                    <a:pt x="16777" y="3699"/>
                    <a:pt x="16858" y="3740"/>
                    <a:pt x="16858" y="3699"/>
                  </a:cubicBezTo>
                  <a:cubicBezTo>
                    <a:pt x="16858" y="3658"/>
                    <a:pt x="16817" y="3658"/>
                    <a:pt x="16817" y="3658"/>
                  </a:cubicBezTo>
                  <a:lnTo>
                    <a:pt x="16777" y="3658"/>
                  </a:lnTo>
                  <a:lnTo>
                    <a:pt x="16777" y="3617"/>
                  </a:lnTo>
                  <a:cubicBezTo>
                    <a:pt x="16777" y="3617"/>
                    <a:pt x="16736" y="3617"/>
                    <a:pt x="16736" y="3658"/>
                  </a:cubicBezTo>
                  <a:lnTo>
                    <a:pt x="16644" y="3658"/>
                  </a:lnTo>
                  <a:lnTo>
                    <a:pt x="16685" y="3617"/>
                  </a:lnTo>
                  <a:lnTo>
                    <a:pt x="16685" y="3617"/>
                  </a:lnTo>
                  <a:cubicBezTo>
                    <a:pt x="16736" y="3576"/>
                    <a:pt x="16777" y="3576"/>
                    <a:pt x="16777" y="3576"/>
                  </a:cubicBezTo>
                  <a:lnTo>
                    <a:pt x="16777" y="3576"/>
                  </a:lnTo>
                  <a:lnTo>
                    <a:pt x="16777" y="3576"/>
                  </a:lnTo>
                  <a:lnTo>
                    <a:pt x="16736" y="3576"/>
                  </a:lnTo>
                  <a:cubicBezTo>
                    <a:pt x="16685" y="3576"/>
                    <a:pt x="16685" y="3617"/>
                    <a:pt x="16644" y="3576"/>
                  </a:cubicBezTo>
                  <a:lnTo>
                    <a:pt x="16644" y="3576"/>
                  </a:lnTo>
                  <a:lnTo>
                    <a:pt x="16644" y="3576"/>
                  </a:lnTo>
                  <a:lnTo>
                    <a:pt x="16777" y="3525"/>
                  </a:lnTo>
                  <a:lnTo>
                    <a:pt x="16777" y="3484"/>
                  </a:lnTo>
                  <a:cubicBezTo>
                    <a:pt x="16736" y="3525"/>
                    <a:pt x="16685" y="3525"/>
                    <a:pt x="16644" y="3525"/>
                  </a:cubicBezTo>
                  <a:lnTo>
                    <a:pt x="16603" y="3525"/>
                  </a:lnTo>
                  <a:lnTo>
                    <a:pt x="16562" y="3525"/>
                  </a:lnTo>
                  <a:cubicBezTo>
                    <a:pt x="16603" y="3484"/>
                    <a:pt x="16603" y="3484"/>
                    <a:pt x="16603" y="3443"/>
                  </a:cubicBezTo>
                  <a:lnTo>
                    <a:pt x="16562" y="3484"/>
                  </a:lnTo>
                  <a:lnTo>
                    <a:pt x="16562" y="3484"/>
                  </a:lnTo>
                  <a:lnTo>
                    <a:pt x="16562" y="3484"/>
                  </a:lnTo>
                  <a:lnTo>
                    <a:pt x="16562" y="3484"/>
                  </a:lnTo>
                  <a:lnTo>
                    <a:pt x="16521" y="3484"/>
                  </a:lnTo>
                  <a:lnTo>
                    <a:pt x="16480" y="3525"/>
                  </a:lnTo>
                  <a:cubicBezTo>
                    <a:pt x="16480" y="3525"/>
                    <a:pt x="16480" y="3576"/>
                    <a:pt x="16429" y="3617"/>
                  </a:cubicBezTo>
                  <a:lnTo>
                    <a:pt x="16266" y="3617"/>
                  </a:lnTo>
                  <a:lnTo>
                    <a:pt x="16225" y="3576"/>
                  </a:lnTo>
                  <a:lnTo>
                    <a:pt x="16225" y="3576"/>
                  </a:lnTo>
                  <a:lnTo>
                    <a:pt x="16225" y="3525"/>
                  </a:lnTo>
                  <a:cubicBezTo>
                    <a:pt x="16225" y="3525"/>
                    <a:pt x="16266" y="3525"/>
                    <a:pt x="16307" y="3484"/>
                  </a:cubicBezTo>
                  <a:lnTo>
                    <a:pt x="16347" y="3484"/>
                  </a:lnTo>
                  <a:lnTo>
                    <a:pt x="16388" y="3443"/>
                  </a:lnTo>
                  <a:lnTo>
                    <a:pt x="16388" y="3443"/>
                  </a:lnTo>
                  <a:lnTo>
                    <a:pt x="16347" y="3443"/>
                  </a:lnTo>
                  <a:lnTo>
                    <a:pt x="16266" y="3443"/>
                  </a:lnTo>
                  <a:cubicBezTo>
                    <a:pt x="16266" y="3403"/>
                    <a:pt x="16307" y="3403"/>
                    <a:pt x="16347" y="3362"/>
                  </a:cubicBezTo>
                  <a:lnTo>
                    <a:pt x="16347" y="3321"/>
                  </a:lnTo>
                  <a:lnTo>
                    <a:pt x="16225" y="3321"/>
                  </a:lnTo>
                  <a:lnTo>
                    <a:pt x="16225" y="3321"/>
                  </a:lnTo>
                  <a:lnTo>
                    <a:pt x="16307" y="3321"/>
                  </a:lnTo>
                  <a:lnTo>
                    <a:pt x="16388" y="3321"/>
                  </a:lnTo>
                  <a:lnTo>
                    <a:pt x="16429" y="3321"/>
                  </a:lnTo>
                  <a:lnTo>
                    <a:pt x="16429" y="3270"/>
                  </a:lnTo>
                  <a:cubicBezTo>
                    <a:pt x="16429" y="3229"/>
                    <a:pt x="16388" y="3229"/>
                    <a:pt x="16347" y="3229"/>
                  </a:cubicBezTo>
                  <a:cubicBezTo>
                    <a:pt x="16347" y="3188"/>
                    <a:pt x="16388" y="3188"/>
                    <a:pt x="16347" y="3147"/>
                  </a:cubicBezTo>
                  <a:lnTo>
                    <a:pt x="16347" y="3147"/>
                  </a:lnTo>
                  <a:lnTo>
                    <a:pt x="16347" y="3147"/>
                  </a:lnTo>
                  <a:lnTo>
                    <a:pt x="16307" y="3147"/>
                  </a:lnTo>
                  <a:lnTo>
                    <a:pt x="16266" y="3147"/>
                  </a:lnTo>
                  <a:lnTo>
                    <a:pt x="16307" y="3106"/>
                  </a:lnTo>
                  <a:lnTo>
                    <a:pt x="16307" y="3065"/>
                  </a:lnTo>
                  <a:lnTo>
                    <a:pt x="16347" y="3065"/>
                  </a:lnTo>
                  <a:lnTo>
                    <a:pt x="16307" y="3014"/>
                  </a:lnTo>
                  <a:lnTo>
                    <a:pt x="16266" y="3014"/>
                  </a:lnTo>
                  <a:lnTo>
                    <a:pt x="16266" y="2973"/>
                  </a:lnTo>
                  <a:cubicBezTo>
                    <a:pt x="16225" y="2973"/>
                    <a:pt x="16266" y="2973"/>
                    <a:pt x="16266" y="2933"/>
                  </a:cubicBezTo>
                  <a:lnTo>
                    <a:pt x="16307" y="2973"/>
                  </a:lnTo>
                  <a:lnTo>
                    <a:pt x="16307" y="2933"/>
                  </a:lnTo>
                  <a:lnTo>
                    <a:pt x="16266" y="2933"/>
                  </a:lnTo>
                  <a:cubicBezTo>
                    <a:pt x="16266" y="2933"/>
                    <a:pt x="16174" y="2892"/>
                    <a:pt x="16225" y="2851"/>
                  </a:cubicBezTo>
                  <a:lnTo>
                    <a:pt x="16092" y="2851"/>
                  </a:lnTo>
                  <a:lnTo>
                    <a:pt x="16092" y="2851"/>
                  </a:lnTo>
                  <a:cubicBezTo>
                    <a:pt x="16133" y="2851"/>
                    <a:pt x="16174" y="2810"/>
                    <a:pt x="16225" y="2810"/>
                  </a:cubicBezTo>
                  <a:lnTo>
                    <a:pt x="16174" y="2810"/>
                  </a:lnTo>
                  <a:lnTo>
                    <a:pt x="16225" y="2759"/>
                  </a:lnTo>
                  <a:cubicBezTo>
                    <a:pt x="16266" y="2759"/>
                    <a:pt x="16174" y="2718"/>
                    <a:pt x="16133" y="2718"/>
                  </a:cubicBezTo>
                  <a:cubicBezTo>
                    <a:pt x="16133" y="2677"/>
                    <a:pt x="16133" y="2636"/>
                    <a:pt x="16092" y="2636"/>
                  </a:cubicBezTo>
                  <a:cubicBezTo>
                    <a:pt x="16092" y="2595"/>
                    <a:pt x="16051" y="2595"/>
                    <a:pt x="16051" y="2595"/>
                  </a:cubicBezTo>
                  <a:lnTo>
                    <a:pt x="16051" y="2555"/>
                  </a:lnTo>
                  <a:cubicBezTo>
                    <a:pt x="16010" y="2555"/>
                    <a:pt x="15969" y="2503"/>
                    <a:pt x="15969" y="2463"/>
                  </a:cubicBezTo>
                  <a:lnTo>
                    <a:pt x="15969" y="2381"/>
                  </a:lnTo>
                  <a:lnTo>
                    <a:pt x="15918" y="2381"/>
                  </a:lnTo>
                  <a:lnTo>
                    <a:pt x="15877" y="2340"/>
                  </a:lnTo>
                  <a:lnTo>
                    <a:pt x="15837" y="2340"/>
                  </a:lnTo>
                  <a:lnTo>
                    <a:pt x="15796" y="2299"/>
                  </a:lnTo>
                  <a:cubicBezTo>
                    <a:pt x="15796" y="2248"/>
                    <a:pt x="15714" y="2248"/>
                    <a:pt x="15714" y="2248"/>
                  </a:cubicBezTo>
                  <a:lnTo>
                    <a:pt x="15663" y="2248"/>
                  </a:lnTo>
                  <a:lnTo>
                    <a:pt x="15622" y="2248"/>
                  </a:lnTo>
                  <a:lnTo>
                    <a:pt x="15622" y="2248"/>
                  </a:lnTo>
                  <a:cubicBezTo>
                    <a:pt x="15622" y="2248"/>
                    <a:pt x="15622" y="2207"/>
                    <a:pt x="15581" y="2207"/>
                  </a:cubicBezTo>
                  <a:cubicBezTo>
                    <a:pt x="15540" y="2207"/>
                    <a:pt x="15499" y="2248"/>
                    <a:pt x="15499" y="2248"/>
                  </a:cubicBezTo>
                  <a:cubicBezTo>
                    <a:pt x="15459" y="2248"/>
                    <a:pt x="15459" y="2248"/>
                    <a:pt x="15459" y="2207"/>
                  </a:cubicBezTo>
                  <a:lnTo>
                    <a:pt x="15459" y="2207"/>
                  </a:lnTo>
                  <a:cubicBezTo>
                    <a:pt x="15459" y="2248"/>
                    <a:pt x="15408" y="2248"/>
                    <a:pt x="15408" y="2248"/>
                  </a:cubicBezTo>
                  <a:lnTo>
                    <a:pt x="15367" y="2248"/>
                  </a:lnTo>
                  <a:lnTo>
                    <a:pt x="15326" y="2248"/>
                  </a:lnTo>
                  <a:lnTo>
                    <a:pt x="15326" y="2299"/>
                  </a:lnTo>
                  <a:cubicBezTo>
                    <a:pt x="15285" y="2248"/>
                    <a:pt x="15326" y="2248"/>
                    <a:pt x="15326" y="2207"/>
                  </a:cubicBezTo>
                  <a:cubicBezTo>
                    <a:pt x="15285" y="2207"/>
                    <a:pt x="15244" y="2248"/>
                    <a:pt x="15244" y="2248"/>
                  </a:cubicBezTo>
                  <a:lnTo>
                    <a:pt x="15244" y="2248"/>
                  </a:lnTo>
                  <a:lnTo>
                    <a:pt x="15244" y="2248"/>
                  </a:lnTo>
                  <a:lnTo>
                    <a:pt x="15244" y="2248"/>
                  </a:lnTo>
                  <a:cubicBezTo>
                    <a:pt x="15203" y="2248"/>
                    <a:pt x="15203" y="2207"/>
                    <a:pt x="15203" y="2207"/>
                  </a:cubicBezTo>
                  <a:lnTo>
                    <a:pt x="15203" y="2207"/>
                  </a:lnTo>
                  <a:cubicBezTo>
                    <a:pt x="15152" y="2248"/>
                    <a:pt x="15203" y="2248"/>
                    <a:pt x="15152" y="2248"/>
                  </a:cubicBezTo>
                  <a:cubicBezTo>
                    <a:pt x="15111" y="2299"/>
                    <a:pt x="15029" y="2207"/>
                    <a:pt x="14989" y="2166"/>
                  </a:cubicBezTo>
                  <a:lnTo>
                    <a:pt x="14948" y="2125"/>
                  </a:lnTo>
                  <a:lnTo>
                    <a:pt x="14989" y="2125"/>
                  </a:lnTo>
                  <a:lnTo>
                    <a:pt x="15029" y="2125"/>
                  </a:lnTo>
                  <a:lnTo>
                    <a:pt x="15070" y="2125"/>
                  </a:lnTo>
                  <a:cubicBezTo>
                    <a:pt x="15070" y="2085"/>
                    <a:pt x="15111" y="2085"/>
                    <a:pt x="15111" y="2085"/>
                  </a:cubicBezTo>
                  <a:lnTo>
                    <a:pt x="15111" y="2085"/>
                  </a:lnTo>
                  <a:cubicBezTo>
                    <a:pt x="15070" y="2085"/>
                    <a:pt x="15029" y="2085"/>
                    <a:pt x="14989" y="2044"/>
                  </a:cubicBezTo>
                  <a:cubicBezTo>
                    <a:pt x="14948" y="2044"/>
                    <a:pt x="14989" y="1993"/>
                    <a:pt x="14989" y="1993"/>
                  </a:cubicBezTo>
                  <a:lnTo>
                    <a:pt x="14989" y="1993"/>
                  </a:lnTo>
                  <a:lnTo>
                    <a:pt x="14948" y="1993"/>
                  </a:lnTo>
                  <a:cubicBezTo>
                    <a:pt x="14948" y="1993"/>
                    <a:pt x="14897" y="1993"/>
                    <a:pt x="14897" y="1952"/>
                  </a:cubicBezTo>
                  <a:lnTo>
                    <a:pt x="14948" y="1952"/>
                  </a:lnTo>
                  <a:cubicBezTo>
                    <a:pt x="14948" y="1952"/>
                    <a:pt x="14948" y="1911"/>
                    <a:pt x="14989" y="1911"/>
                  </a:cubicBezTo>
                  <a:lnTo>
                    <a:pt x="15029" y="1911"/>
                  </a:lnTo>
                  <a:cubicBezTo>
                    <a:pt x="15070" y="1952"/>
                    <a:pt x="15152" y="1952"/>
                    <a:pt x="15203" y="1952"/>
                  </a:cubicBezTo>
                  <a:lnTo>
                    <a:pt x="15285" y="1952"/>
                  </a:lnTo>
                  <a:lnTo>
                    <a:pt x="15285" y="1952"/>
                  </a:lnTo>
                  <a:cubicBezTo>
                    <a:pt x="15244" y="1952"/>
                    <a:pt x="15244" y="1952"/>
                    <a:pt x="15244" y="1911"/>
                  </a:cubicBezTo>
                  <a:cubicBezTo>
                    <a:pt x="15203" y="1911"/>
                    <a:pt x="15152" y="1952"/>
                    <a:pt x="15111" y="1911"/>
                  </a:cubicBezTo>
                  <a:lnTo>
                    <a:pt x="15152" y="1911"/>
                  </a:lnTo>
                  <a:cubicBezTo>
                    <a:pt x="15203" y="1870"/>
                    <a:pt x="15285" y="1911"/>
                    <a:pt x="15326" y="1911"/>
                  </a:cubicBezTo>
                  <a:lnTo>
                    <a:pt x="15367" y="1911"/>
                  </a:lnTo>
                  <a:cubicBezTo>
                    <a:pt x="15326" y="1870"/>
                    <a:pt x="15367" y="1911"/>
                    <a:pt x="15408" y="1870"/>
                  </a:cubicBezTo>
                  <a:cubicBezTo>
                    <a:pt x="15408" y="1829"/>
                    <a:pt x="15367" y="1829"/>
                    <a:pt x="15367" y="1829"/>
                  </a:cubicBezTo>
                  <a:lnTo>
                    <a:pt x="15326" y="1829"/>
                  </a:lnTo>
                  <a:lnTo>
                    <a:pt x="15285" y="1870"/>
                  </a:lnTo>
                  <a:lnTo>
                    <a:pt x="15244" y="1870"/>
                  </a:lnTo>
                  <a:lnTo>
                    <a:pt x="15203" y="1870"/>
                  </a:lnTo>
                  <a:lnTo>
                    <a:pt x="15111" y="1870"/>
                  </a:lnTo>
                  <a:cubicBezTo>
                    <a:pt x="15111" y="1870"/>
                    <a:pt x="15111" y="1829"/>
                    <a:pt x="15070" y="1829"/>
                  </a:cubicBezTo>
                  <a:lnTo>
                    <a:pt x="15029" y="1829"/>
                  </a:lnTo>
                  <a:lnTo>
                    <a:pt x="15111" y="1788"/>
                  </a:lnTo>
                  <a:lnTo>
                    <a:pt x="15111" y="1788"/>
                  </a:lnTo>
                  <a:lnTo>
                    <a:pt x="15029" y="1788"/>
                  </a:lnTo>
                  <a:lnTo>
                    <a:pt x="15029" y="1788"/>
                  </a:lnTo>
                  <a:lnTo>
                    <a:pt x="15111" y="1737"/>
                  </a:lnTo>
                  <a:lnTo>
                    <a:pt x="15111" y="1737"/>
                  </a:lnTo>
                  <a:cubicBezTo>
                    <a:pt x="15070" y="1737"/>
                    <a:pt x="15029" y="1696"/>
                    <a:pt x="14989" y="1696"/>
                  </a:cubicBezTo>
                  <a:lnTo>
                    <a:pt x="14897" y="1696"/>
                  </a:lnTo>
                  <a:cubicBezTo>
                    <a:pt x="14948" y="1655"/>
                    <a:pt x="14897" y="1655"/>
                    <a:pt x="14897" y="1615"/>
                  </a:cubicBezTo>
                  <a:lnTo>
                    <a:pt x="14897" y="1615"/>
                  </a:lnTo>
                  <a:cubicBezTo>
                    <a:pt x="14897" y="1615"/>
                    <a:pt x="14948" y="1615"/>
                    <a:pt x="14948" y="1574"/>
                  </a:cubicBezTo>
                  <a:lnTo>
                    <a:pt x="14948" y="1574"/>
                  </a:lnTo>
                  <a:lnTo>
                    <a:pt x="14948" y="1533"/>
                  </a:lnTo>
                  <a:lnTo>
                    <a:pt x="14989" y="1533"/>
                  </a:lnTo>
                  <a:lnTo>
                    <a:pt x="15070" y="1533"/>
                  </a:lnTo>
                  <a:lnTo>
                    <a:pt x="15111" y="1533"/>
                  </a:lnTo>
                  <a:cubicBezTo>
                    <a:pt x="15152" y="1533"/>
                    <a:pt x="15152" y="1482"/>
                    <a:pt x="15203" y="1482"/>
                  </a:cubicBezTo>
                  <a:lnTo>
                    <a:pt x="15203" y="1482"/>
                  </a:lnTo>
                  <a:cubicBezTo>
                    <a:pt x="15244" y="1482"/>
                    <a:pt x="15244" y="1482"/>
                    <a:pt x="15285" y="1441"/>
                  </a:cubicBezTo>
                  <a:lnTo>
                    <a:pt x="15367" y="1441"/>
                  </a:lnTo>
                  <a:cubicBezTo>
                    <a:pt x="15408" y="1400"/>
                    <a:pt x="15459" y="1400"/>
                    <a:pt x="15459" y="1400"/>
                  </a:cubicBezTo>
                  <a:lnTo>
                    <a:pt x="15499" y="1400"/>
                  </a:lnTo>
                  <a:lnTo>
                    <a:pt x="15581" y="1400"/>
                  </a:lnTo>
                  <a:lnTo>
                    <a:pt x="15622" y="1400"/>
                  </a:lnTo>
                  <a:cubicBezTo>
                    <a:pt x="15663" y="1400"/>
                    <a:pt x="15714" y="1359"/>
                    <a:pt x="15714" y="1318"/>
                  </a:cubicBezTo>
                  <a:lnTo>
                    <a:pt x="15714" y="1318"/>
                  </a:lnTo>
                  <a:lnTo>
                    <a:pt x="15714" y="1277"/>
                  </a:lnTo>
                  <a:cubicBezTo>
                    <a:pt x="15714" y="1277"/>
                    <a:pt x="15755" y="1226"/>
                    <a:pt x="15796" y="1185"/>
                  </a:cubicBezTo>
                  <a:cubicBezTo>
                    <a:pt x="15796" y="1185"/>
                    <a:pt x="15837" y="1185"/>
                    <a:pt x="15837" y="1145"/>
                  </a:cubicBezTo>
                  <a:lnTo>
                    <a:pt x="15837" y="1145"/>
                  </a:lnTo>
                  <a:lnTo>
                    <a:pt x="15837" y="1145"/>
                  </a:lnTo>
                  <a:cubicBezTo>
                    <a:pt x="15837" y="1185"/>
                    <a:pt x="15755" y="1185"/>
                    <a:pt x="15663" y="1185"/>
                  </a:cubicBezTo>
                  <a:cubicBezTo>
                    <a:pt x="15663" y="1185"/>
                    <a:pt x="15622" y="1185"/>
                    <a:pt x="15622" y="1145"/>
                  </a:cubicBezTo>
                  <a:cubicBezTo>
                    <a:pt x="15622" y="1145"/>
                    <a:pt x="15663" y="1104"/>
                    <a:pt x="15663" y="1063"/>
                  </a:cubicBezTo>
                  <a:lnTo>
                    <a:pt x="15663" y="1022"/>
                  </a:lnTo>
                  <a:lnTo>
                    <a:pt x="15755" y="1022"/>
                  </a:lnTo>
                  <a:cubicBezTo>
                    <a:pt x="15796" y="971"/>
                    <a:pt x="15837" y="930"/>
                    <a:pt x="15877" y="930"/>
                  </a:cubicBezTo>
                  <a:lnTo>
                    <a:pt x="15918" y="889"/>
                  </a:lnTo>
                  <a:lnTo>
                    <a:pt x="15969" y="889"/>
                  </a:lnTo>
                  <a:lnTo>
                    <a:pt x="16051" y="889"/>
                  </a:lnTo>
                  <a:lnTo>
                    <a:pt x="16133" y="889"/>
                  </a:lnTo>
                  <a:lnTo>
                    <a:pt x="16133" y="848"/>
                  </a:lnTo>
                  <a:lnTo>
                    <a:pt x="16092" y="848"/>
                  </a:lnTo>
                  <a:cubicBezTo>
                    <a:pt x="16133" y="848"/>
                    <a:pt x="16174" y="807"/>
                    <a:pt x="16174" y="807"/>
                  </a:cubicBezTo>
                  <a:lnTo>
                    <a:pt x="16133" y="767"/>
                  </a:lnTo>
                  <a:lnTo>
                    <a:pt x="16174" y="675"/>
                  </a:lnTo>
                  <a:lnTo>
                    <a:pt x="16266" y="675"/>
                  </a:lnTo>
                  <a:cubicBezTo>
                    <a:pt x="16307" y="675"/>
                    <a:pt x="16307" y="767"/>
                    <a:pt x="16347" y="767"/>
                  </a:cubicBezTo>
                  <a:lnTo>
                    <a:pt x="16347" y="767"/>
                  </a:lnTo>
                  <a:cubicBezTo>
                    <a:pt x="16307" y="715"/>
                    <a:pt x="16347" y="715"/>
                    <a:pt x="16347" y="715"/>
                  </a:cubicBezTo>
                  <a:cubicBezTo>
                    <a:pt x="16307" y="675"/>
                    <a:pt x="16307" y="675"/>
                    <a:pt x="16266" y="634"/>
                  </a:cubicBezTo>
                  <a:lnTo>
                    <a:pt x="16266" y="634"/>
                  </a:lnTo>
                  <a:lnTo>
                    <a:pt x="16347" y="634"/>
                  </a:lnTo>
                  <a:cubicBezTo>
                    <a:pt x="16388" y="593"/>
                    <a:pt x="16388" y="593"/>
                    <a:pt x="16429" y="593"/>
                  </a:cubicBezTo>
                  <a:lnTo>
                    <a:pt x="16429" y="593"/>
                  </a:lnTo>
                  <a:lnTo>
                    <a:pt x="16521" y="593"/>
                  </a:lnTo>
                  <a:lnTo>
                    <a:pt x="16521" y="552"/>
                  </a:lnTo>
                  <a:cubicBezTo>
                    <a:pt x="16603" y="511"/>
                    <a:pt x="16644" y="634"/>
                    <a:pt x="16644" y="675"/>
                  </a:cubicBezTo>
                  <a:lnTo>
                    <a:pt x="16644" y="675"/>
                  </a:lnTo>
                  <a:lnTo>
                    <a:pt x="16685" y="634"/>
                  </a:lnTo>
                  <a:cubicBezTo>
                    <a:pt x="16736" y="634"/>
                    <a:pt x="16817" y="715"/>
                    <a:pt x="16858" y="767"/>
                  </a:cubicBezTo>
                  <a:lnTo>
                    <a:pt x="16858" y="715"/>
                  </a:lnTo>
                  <a:lnTo>
                    <a:pt x="16858" y="715"/>
                  </a:lnTo>
                  <a:lnTo>
                    <a:pt x="16817" y="675"/>
                  </a:lnTo>
                  <a:lnTo>
                    <a:pt x="16777" y="675"/>
                  </a:lnTo>
                  <a:lnTo>
                    <a:pt x="16817" y="675"/>
                  </a:lnTo>
                  <a:lnTo>
                    <a:pt x="16858" y="675"/>
                  </a:lnTo>
                  <a:cubicBezTo>
                    <a:pt x="16858" y="634"/>
                    <a:pt x="16817" y="634"/>
                    <a:pt x="16817" y="634"/>
                  </a:cubicBezTo>
                  <a:cubicBezTo>
                    <a:pt x="16777" y="593"/>
                    <a:pt x="16817" y="511"/>
                    <a:pt x="16817" y="511"/>
                  </a:cubicBezTo>
                  <a:cubicBezTo>
                    <a:pt x="16858" y="511"/>
                    <a:pt x="16899" y="511"/>
                    <a:pt x="16899" y="552"/>
                  </a:cubicBezTo>
                  <a:lnTo>
                    <a:pt x="16940" y="552"/>
                  </a:lnTo>
                  <a:lnTo>
                    <a:pt x="16991" y="552"/>
                  </a:lnTo>
                  <a:cubicBezTo>
                    <a:pt x="16991" y="593"/>
                    <a:pt x="17032" y="593"/>
                    <a:pt x="17032" y="593"/>
                  </a:cubicBezTo>
                  <a:cubicBezTo>
                    <a:pt x="17073" y="593"/>
                    <a:pt x="17114" y="675"/>
                    <a:pt x="17155" y="675"/>
                  </a:cubicBezTo>
                  <a:lnTo>
                    <a:pt x="17155" y="675"/>
                  </a:lnTo>
                  <a:lnTo>
                    <a:pt x="17195" y="634"/>
                  </a:lnTo>
                  <a:lnTo>
                    <a:pt x="17195" y="634"/>
                  </a:lnTo>
                  <a:lnTo>
                    <a:pt x="17195" y="634"/>
                  </a:lnTo>
                  <a:cubicBezTo>
                    <a:pt x="17195" y="593"/>
                    <a:pt x="17195" y="552"/>
                    <a:pt x="17247" y="511"/>
                  </a:cubicBezTo>
                  <a:lnTo>
                    <a:pt x="17247" y="511"/>
                  </a:lnTo>
                  <a:lnTo>
                    <a:pt x="17195" y="511"/>
                  </a:lnTo>
                  <a:cubicBezTo>
                    <a:pt x="17155" y="460"/>
                    <a:pt x="17114" y="460"/>
                    <a:pt x="17114" y="419"/>
                  </a:cubicBezTo>
                  <a:cubicBezTo>
                    <a:pt x="17073" y="419"/>
                    <a:pt x="17073" y="419"/>
                    <a:pt x="17073" y="378"/>
                  </a:cubicBezTo>
                  <a:lnTo>
                    <a:pt x="17247" y="378"/>
                  </a:lnTo>
                  <a:lnTo>
                    <a:pt x="17247" y="378"/>
                  </a:lnTo>
                  <a:cubicBezTo>
                    <a:pt x="17247" y="378"/>
                    <a:pt x="17287" y="378"/>
                    <a:pt x="17287" y="419"/>
                  </a:cubicBezTo>
                  <a:lnTo>
                    <a:pt x="17328" y="419"/>
                  </a:lnTo>
                  <a:lnTo>
                    <a:pt x="17328" y="419"/>
                  </a:lnTo>
                  <a:cubicBezTo>
                    <a:pt x="17328" y="419"/>
                    <a:pt x="17369" y="419"/>
                    <a:pt x="17369" y="378"/>
                  </a:cubicBezTo>
                  <a:cubicBezTo>
                    <a:pt x="17369" y="378"/>
                    <a:pt x="17287" y="337"/>
                    <a:pt x="17247" y="337"/>
                  </a:cubicBezTo>
                  <a:cubicBezTo>
                    <a:pt x="17195" y="378"/>
                    <a:pt x="17195" y="378"/>
                    <a:pt x="17155" y="378"/>
                  </a:cubicBezTo>
                  <a:cubicBezTo>
                    <a:pt x="17114" y="378"/>
                    <a:pt x="17114" y="378"/>
                    <a:pt x="17073" y="337"/>
                  </a:cubicBezTo>
                  <a:lnTo>
                    <a:pt x="16991" y="337"/>
                  </a:lnTo>
                  <a:lnTo>
                    <a:pt x="17032" y="337"/>
                  </a:lnTo>
                  <a:lnTo>
                    <a:pt x="17073" y="337"/>
                  </a:lnTo>
                  <a:lnTo>
                    <a:pt x="17155" y="337"/>
                  </a:lnTo>
                  <a:lnTo>
                    <a:pt x="17155" y="337"/>
                  </a:lnTo>
                  <a:lnTo>
                    <a:pt x="17155" y="337"/>
                  </a:lnTo>
                  <a:cubicBezTo>
                    <a:pt x="17155" y="337"/>
                    <a:pt x="17032" y="337"/>
                    <a:pt x="17073" y="297"/>
                  </a:cubicBezTo>
                  <a:lnTo>
                    <a:pt x="17114" y="297"/>
                  </a:lnTo>
                  <a:lnTo>
                    <a:pt x="17114" y="297"/>
                  </a:lnTo>
                  <a:lnTo>
                    <a:pt x="17155" y="297"/>
                  </a:lnTo>
                  <a:lnTo>
                    <a:pt x="17155" y="297"/>
                  </a:lnTo>
                  <a:lnTo>
                    <a:pt x="17195" y="297"/>
                  </a:lnTo>
                  <a:lnTo>
                    <a:pt x="17195" y="256"/>
                  </a:lnTo>
                  <a:lnTo>
                    <a:pt x="17247" y="256"/>
                  </a:lnTo>
                  <a:lnTo>
                    <a:pt x="17247" y="297"/>
                  </a:lnTo>
                  <a:lnTo>
                    <a:pt x="17328" y="297"/>
                  </a:lnTo>
                  <a:lnTo>
                    <a:pt x="17369" y="297"/>
                  </a:lnTo>
                  <a:lnTo>
                    <a:pt x="17410" y="297"/>
                  </a:lnTo>
                  <a:lnTo>
                    <a:pt x="17410" y="297"/>
                  </a:lnTo>
                  <a:lnTo>
                    <a:pt x="17410" y="256"/>
                  </a:lnTo>
                  <a:lnTo>
                    <a:pt x="17451" y="205"/>
                  </a:lnTo>
                  <a:cubicBezTo>
                    <a:pt x="17451" y="205"/>
                    <a:pt x="17369" y="164"/>
                    <a:pt x="17410" y="164"/>
                  </a:cubicBezTo>
                  <a:lnTo>
                    <a:pt x="17410" y="164"/>
                  </a:lnTo>
                  <a:lnTo>
                    <a:pt x="17410" y="123"/>
                  </a:lnTo>
                  <a:cubicBezTo>
                    <a:pt x="17451" y="123"/>
                    <a:pt x="17451" y="123"/>
                    <a:pt x="17502" y="164"/>
                  </a:cubicBezTo>
                  <a:lnTo>
                    <a:pt x="17451" y="123"/>
                  </a:lnTo>
                  <a:lnTo>
                    <a:pt x="17543" y="82"/>
                  </a:lnTo>
                  <a:cubicBezTo>
                    <a:pt x="17584" y="41"/>
                    <a:pt x="17706" y="0"/>
                    <a:pt x="17798" y="0"/>
                  </a:cubicBezTo>
                  <a:cubicBezTo>
                    <a:pt x="17839" y="0"/>
                    <a:pt x="17839" y="41"/>
                    <a:pt x="17880" y="41"/>
                  </a:cubicBezTo>
                  <a:lnTo>
                    <a:pt x="17921" y="0"/>
                  </a:lnTo>
                  <a:lnTo>
                    <a:pt x="17921" y="0"/>
                  </a:lnTo>
                  <a:cubicBezTo>
                    <a:pt x="17962" y="0"/>
                    <a:pt x="18013" y="0"/>
                    <a:pt x="18013" y="41"/>
                  </a:cubicBezTo>
                  <a:cubicBezTo>
                    <a:pt x="17962" y="82"/>
                    <a:pt x="17880" y="82"/>
                    <a:pt x="17839" y="123"/>
                  </a:cubicBezTo>
                  <a:cubicBezTo>
                    <a:pt x="17798" y="123"/>
                    <a:pt x="17798" y="164"/>
                    <a:pt x="17757" y="164"/>
                  </a:cubicBezTo>
                  <a:lnTo>
                    <a:pt x="17706" y="164"/>
                  </a:lnTo>
                  <a:lnTo>
                    <a:pt x="17706" y="164"/>
                  </a:lnTo>
                  <a:lnTo>
                    <a:pt x="17706" y="205"/>
                  </a:lnTo>
                  <a:lnTo>
                    <a:pt x="17665" y="205"/>
                  </a:lnTo>
                  <a:lnTo>
                    <a:pt x="17584" y="256"/>
                  </a:lnTo>
                  <a:lnTo>
                    <a:pt x="17625" y="297"/>
                  </a:lnTo>
                  <a:lnTo>
                    <a:pt x="17625" y="297"/>
                  </a:lnTo>
                  <a:lnTo>
                    <a:pt x="17625" y="256"/>
                  </a:lnTo>
                  <a:lnTo>
                    <a:pt x="17665" y="256"/>
                  </a:lnTo>
                  <a:lnTo>
                    <a:pt x="17706" y="256"/>
                  </a:lnTo>
                  <a:cubicBezTo>
                    <a:pt x="17706" y="256"/>
                    <a:pt x="17706" y="205"/>
                    <a:pt x="17757" y="205"/>
                  </a:cubicBezTo>
                  <a:lnTo>
                    <a:pt x="17798" y="205"/>
                  </a:lnTo>
                  <a:cubicBezTo>
                    <a:pt x="17839" y="164"/>
                    <a:pt x="17839" y="164"/>
                    <a:pt x="17839" y="123"/>
                  </a:cubicBezTo>
                  <a:lnTo>
                    <a:pt x="17921" y="123"/>
                  </a:lnTo>
                  <a:lnTo>
                    <a:pt x="17962" y="123"/>
                  </a:lnTo>
                  <a:cubicBezTo>
                    <a:pt x="18013" y="82"/>
                    <a:pt x="18054" y="82"/>
                    <a:pt x="18054" y="41"/>
                  </a:cubicBezTo>
                  <a:lnTo>
                    <a:pt x="18054" y="41"/>
                  </a:lnTo>
                  <a:cubicBezTo>
                    <a:pt x="18095" y="41"/>
                    <a:pt x="18095" y="82"/>
                    <a:pt x="18135" y="82"/>
                  </a:cubicBezTo>
                  <a:lnTo>
                    <a:pt x="18135" y="82"/>
                  </a:lnTo>
                  <a:lnTo>
                    <a:pt x="18135" y="82"/>
                  </a:lnTo>
                  <a:lnTo>
                    <a:pt x="18176" y="82"/>
                  </a:lnTo>
                  <a:lnTo>
                    <a:pt x="18176" y="82"/>
                  </a:lnTo>
                  <a:lnTo>
                    <a:pt x="18176" y="82"/>
                  </a:lnTo>
                  <a:lnTo>
                    <a:pt x="18217" y="82"/>
                  </a:lnTo>
                  <a:cubicBezTo>
                    <a:pt x="18217" y="82"/>
                    <a:pt x="18309" y="82"/>
                    <a:pt x="18350" y="123"/>
                  </a:cubicBezTo>
                  <a:lnTo>
                    <a:pt x="18350" y="123"/>
                  </a:lnTo>
                  <a:cubicBezTo>
                    <a:pt x="18391" y="164"/>
                    <a:pt x="18309" y="256"/>
                    <a:pt x="18217" y="297"/>
                  </a:cubicBezTo>
                  <a:lnTo>
                    <a:pt x="18217" y="297"/>
                  </a:lnTo>
                  <a:cubicBezTo>
                    <a:pt x="18176" y="297"/>
                    <a:pt x="18135" y="337"/>
                    <a:pt x="18095" y="337"/>
                  </a:cubicBezTo>
                  <a:lnTo>
                    <a:pt x="18054" y="337"/>
                  </a:lnTo>
                  <a:cubicBezTo>
                    <a:pt x="18054" y="378"/>
                    <a:pt x="18013" y="378"/>
                    <a:pt x="18013" y="378"/>
                  </a:cubicBezTo>
                  <a:lnTo>
                    <a:pt x="17962" y="378"/>
                  </a:lnTo>
                  <a:lnTo>
                    <a:pt x="17962" y="419"/>
                  </a:lnTo>
                  <a:cubicBezTo>
                    <a:pt x="17921" y="460"/>
                    <a:pt x="17880" y="511"/>
                    <a:pt x="17880" y="511"/>
                  </a:cubicBezTo>
                  <a:lnTo>
                    <a:pt x="17921" y="552"/>
                  </a:lnTo>
                  <a:lnTo>
                    <a:pt x="17962" y="460"/>
                  </a:lnTo>
                  <a:cubicBezTo>
                    <a:pt x="18013" y="460"/>
                    <a:pt x="18013" y="460"/>
                    <a:pt x="18013" y="419"/>
                  </a:cubicBezTo>
                  <a:lnTo>
                    <a:pt x="18054" y="419"/>
                  </a:lnTo>
                  <a:lnTo>
                    <a:pt x="18054" y="419"/>
                  </a:lnTo>
                  <a:lnTo>
                    <a:pt x="18095" y="378"/>
                  </a:lnTo>
                  <a:lnTo>
                    <a:pt x="18095" y="378"/>
                  </a:lnTo>
                  <a:cubicBezTo>
                    <a:pt x="18135" y="378"/>
                    <a:pt x="18176" y="378"/>
                    <a:pt x="18217" y="337"/>
                  </a:cubicBezTo>
                  <a:lnTo>
                    <a:pt x="18217" y="337"/>
                  </a:lnTo>
                  <a:lnTo>
                    <a:pt x="18268" y="337"/>
                  </a:lnTo>
                  <a:lnTo>
                    <a:pt x="18309" y="337"/>
                  </a:lnTo>
                  <a:lnTo>
                    <a:pt x="18309" y="378"/>
                  </a:lnTo>
                  <a:cubicBezTo>
                    <a:pt x="18350" y="419"/>
                    <a:pt x="18217" y="460"/>
                    <a:pt x="18268" y="511"/>
                  </a:cubicBezTo>
                  <a:lnTo>
                    <a:pt x="18268" y="511"/>
                  </a:lnTo>
                  <a:cubicBezTo>
                    <a:pt x="18350" y="460"/>
                    <a:pt x="18350" y="378"/>
                    <a:pt x="18391" y="378"/>
                  </a:cubicBezTo>
                  <a:cubicBezTo>
                    <a:pt x="18391" y="337"/>
                    <a:pt x="18391" y="297"/>
                    <a:pt x="18350" y="297"/>
                  </a:cubicBezTo>
                  <a:cubicBezTo>
                    <a:pt x="18391" y="297"/>
                    <a:pt x="18391" y="256"/>
                    <a:pt x="18391" y="256"/>
                  </a:cubicBezTo>
                  <a:cubicBezTo>
                    <a:pt x="18473" y="256"/>
                    <a:pt x="18524" y="297"/>
                    <a:pt x="18565" y="337"/>
                  </a:cubicBezTo>
                  <a:cubicBezTo>
                    <a:pt x="18565" y="337"/>
                    <a:pt x="18524" y="378"/>
                    <a:pt x="18565" y="378"/>
                  </a:cubicBezTo>
                  <a:cubicBezTo>
                    <a:pt x="18565" y="419"/>
                    <a:pt x="18565" y="419"/>
                    <a:pt x="18605" y="460"/>
                  </a:cubicBezTo>
                  <a:lnTo>
                    <a:pt x="18605" y="593"/>
                  </a:lnTo>
                  <a:lnTo>
                    <a:pt x="18605" y="593"/>
                  </a:lnTo>
                  <a:lnTo>
                    <a:pt x="18605" y="511"/>
                  </a:lnTo>
                  <a:lnTo>
                    <a:pt x="18605" y="511"/>
                  </a:lnTo>
                  <a:cubicBezTo>
                    <a:pt x="18605" y="419"/>
                    <a:pt x="18605" y="378"/>
                    <a:pt x="18646" y="337"/>
                  </a:cubicBezTo>
                  <a:lnTo>
                    <a:pt x="18646" y="297"/>
                  </a:lnTo>
                  <a:lnTo>
                    <a:pt x="18687" y="297"/>
                  </a:lnTo>
                  <a:cubicBezTo>
                    <a:pt x="18728" y="297"/>
                    <a:pt x="18779" y="256"/>
                    <a:pt x="18779" y="256"/>
                  </a:cubicBezTo>
                  <a:cubicBezTo>
                    <a:pt x="18779" y="205"/>
                    <a:pt x="18728" y="205"/>
                    <a:pt x="18728" y="205"/>
                  </a:cubicBezTo>
                  <a:lnTo>
                    <a:pt x="18728" y="164"/>
                  </a:lnTo>
                  <a:cubicBezTo>
                    <a:pt x="18779" y="123"/>
                    <a:pt x="18779" y="123"/>
                    <a:pt x="18820" y="123"/>
                  </a:cubicBezTo>
                  <a:lnTo>
                    <a:pt x="18820" y="82"/>
                  </a:lnTo>
                  <a:lnTo>
                    <a:pt x="18902" y="82"/>
                  </a:lnTo>
                  <a:cubicBezTo>
                    <a:pt x="18902" y="123"/>
                    <a:pt x="18943" y="123"/>
                    <a:pt x="18983" y="123"/>
                  </a:cubicBezTo>
                  <a:lnTo>
                    <a:pt x="19075" y="123"/>
                  </a:lnTo>
                  <a:cubicBezTo>
                    <a:pt x="19075" y="164"/>
                    <a:pt x="19075" y="205"/>
                    <a:pt x="19035" y="256"/>
                  </a:cubicBezTo>
                  <a:lnTo>
                    <a:pt x="19035" y="297"/>
                  </a:lnTo>
                  <a:lnTo>
                    <a:pt x="19116" y="297"/>
                  </a:lnTo>
                  <a:cubicBezTo>
                    <a:pt x="19116" y="297"/>
                    <a:pt x="19075" y="378"/>
                    <a:pt x="19075" y="419"/>
                  </a:cubicBezTo>
                  <a:lnTo>
                    <a:pt x="19035" y="419"/>
                  </a:lnTo>
                  <a:lnTo>
                    <a:pt x="18983" y="419"/>
                  </a:lnTo>
                  <a:cubicBezTo>
                    <a:pt x="18983" y="419"/>
                    <a:pt x="18983" y="460"/>
                    <a:pt x="18943" y="460"/>
                  </a:cubicBezTo>
                  <a:cubicBezTo>
                    <a:pt x="18943" y="511"/>
                    <a:pt x="18861" y="511"/>
                    <a:pt x="18861" y="511"/>
                  </a:cubicBezTo>
                  <a:lnTo>
                    <a:pt x="18861" y="552"/>
                  </a:lnTo>
                  <a:cubicBezTo>
                    <a:pt x="18861" y="511"/>
                    <a:pt x="18902" y="511"/>
                    <a:pt x="18902" y="511"/>
                  </a:cubicBezTo>
                  <a:lnTo>
                    <a:pt x="18983" y="511"/>
                  </a:lnTo>
                  <a:cubicBezTo>
                    <a:pt x="18983" y="460"/>
                    <a:pt x="19035" y="460"/>
                    <a:pt x="19035" y="460"/>
                  </a:cubicBezTo>
                  <a:lnTo>
                    <a:pt x="19035" y="460"/>
                  </a:lnTo>
                  <a:lnTo>
                    <a:pt x="19075" y="460"/>
                  </a:lnTo>
                  <a:lnTo>
                    <a:pt x="19116" y="460"/>
                  </a:lnTo>
                  <a:cubicBezTo>
                    <a:pt x="19157" y="511"/>
                    <a:pt x="19075" y="552"/>
                    <a:pt x="19035" y="593"/>
                  </a:cubicBezTo>
                  <a:cubicBezTo>
                    <a:pt x="18983" y="593"/>
                    <a:pt x="18943" y="593"/>
                    <a:pt x="18943" y="634"/>
                  </a:cubicBezTo>
                  <a:lnTo>
                    <a:pt x="18983" y="634"/>
                  </a:lnTo>
                  <a:lnTo>
                    <a:pt x="18983" y="675"/>
                  </a:lnTo>
                  <a:cubicBezTo>
                    <a:pt x="18983" y="675"/>
                    <a:pt x="18983" y="715"/>
                    <a:pt x="19035" y="715"/>
                  </a:cubicBezTo>
                  <a:lnTo>
                    <a:pt x="19075" y="715"/>
                  </a:lnTo>
                  <a:lnTo>
                    <a:pt x="19035" y="675"/>
                  </a:lnTo>
                  <a:lnTo>
                    <a:pt x="19035" y="675"/>
                  </a:lnTo>
                  <a:lnTo>
                    <a:pt x="19035" y="634"/>
                  </a:lnTo>
                  <a:lnTo>
                    <a:pt x="19075" y="593"/>
                  </a:lnTo>
                  <a:cubicBezTo>
                    <a:pt x="19075" y="593"/>
                    <a:pt x="19157" y="552"/>
                    <a:pt x="19157" y="593"/>
                  </a:cubicBezTo>
                  <a:lnTo>
                    <a:pt x="19198" y="593"/>
                  </a:lnTo>
                  <a:cubicBezTo>
                    <a:pt x="19198" y="634"/>
                    <a:pt x="19157" y="634"/>
                    <a:pt x="19157" y="675"/>
                  </a:cubicBezTo>
                  <a:cubicBezTo>
                    <a:pt x="19157" y="675"/>
                    <a:pt x="19116" y="675"/>
                    <a:pt x="19116" y="715"/>
                  </a:cubicBezTo>
                  <a:cubicBezTo>
                    <a:pt x="19116" y="767"/>
                    <a:pt x="19157" y="767"/>
                    <a:pt x="19198" y="807"/>
                  </a:cubicBezTo>
                  <a:cubicBezTo>
                    <a:pt x="19198" y="807"/>
                    <a:pt x="19198" y="848"/>
                    <a:pt x="19239" y="889"/>
                  </a:cubicBezTo>
                  <a:lnTo>
                    <a:pt x="19290" y="889"/>
                  </a:lnTo>
                  <a:cubicBezTo>
                    <a:pt x="19239" y="930"/>
                    <a:pt x="19198" y="930"/>
                    <a:pt x="19198" y="971"/>
                  </a:cubicBezTo>
                  <a:lnTo>
                    <a:pt x="19239" y="1022"/>
                  </a:lnTo>
                  <a:lnTo>
                    <a:pt x="19239" y="1022"/>
                  </a:lnTo>
                  <a:lnTo>
                    <a:pt x="19290" y="1063"/>
                  </a:lnTo>
                  <a:lnTo>
                    <a:pt x="19290" y="1104"/>
                  </a:lnTo>
                  <a:lnTo>
                    <a:pt x="19331" y="1104"/>
                  </a:lnTo>
                  <a:lnTo>
                    <a:pt x="19331" y="1145"/>
                  </a:lnTo>
                  <a:cubicBezTo>
                    <a:pt x="19372" y="1185"/>
                    <a:pt x="19372" y="1226"/>
                    <a:pt x="19413" y="1226"/>
                  </a:cubicBezTo>
                  <a:cubicBezTo>
                    <a:pt x="19372" y="1185"/>
                    <a:pt x="19413" y="1145"/>
                    <a:pt x="19453" y="1145"/>
                  </a:cubicBezTo>
                  <a:lnTo>
                    <a:pt x="19494" y="1145"/>
                  </a:lnTo>
                  <a:lnTo>
                    <a:pt x="19494" y="1104"/>
                  </a:lnTo>
                  <a:lnTo>
                    <a:pt x="19545" y="1104"/>
                  </a:lnTo>
                  <a:lnTo>
                    <a:pt x="19545" y="1104"/>
                  </a:lnTo>
                  <a:cubicBezTo>
                    <a:pt x="19545" y="1145"/>
                    <a:pt x="19494" y="1145"/>
                    <a:pt x="19545" y="1145"/>
                  </a:cubicBezTo>
                  <a:cubicBezTo>
                    <a:pt x="19586" y="1145"/>
                    <a:pt x="19586" y="1145"/>
                    <a:pt x="19627" y="1185"/>
                  </a:cubicBezTo>
                  <a:lnTo>
                    <a:pt x="19627" y="1185"/>
                  </a:lnTo>
                  <a:cubicBezTo>
                    <a:pt x="19545" y="1185"/>
                    <a:pt x="19494" y="1185"/>
                    <a:pt x="19453" y="1226"/>
                  </a:cubicBezTo>
                  <a:cubicBezTo>
                    <a:pt x="19453" y="1226"/>
                    <a:pt x="19494" y="1277"/>
                    <a:pt x="19545" y="1277"/>
                  </a:cubicBezTo>
                  <a:cubicBezTo>
                    <a:pt x="19586" y="1277"/>
                    <a:pt x="19586" y="1226"/>
                    <a:pt x="19627" y="1226"/>
                  </a:cubicBezTo>
                  <a:lnTo>
                    <a:pt x="19668" y="1226"/>
                  </a:lnTo>
                  <a:lnTo>
                    <a:pt x="19668" y="1226"/>
                  </a:lnTo>
                  <a:cubicBezTo>
                    <a:pt x="19668" y="1226"/>
                    <a:pt x="19709" y="1185"/>
                    <a:pt x="19750" y="1185"/>
                  </a:cubicBezTo>
                  <a:lnTo>
                    <a:pt x="19750" y="1185"/>
                  </a:lnTo>
                  <a:lnTo>
                    <a:pt x="19801" y="1185"/>
                  </a:lnTo>
                  <a:lnTo>
                    <a:pt x="19801" y="1226"/>
                  </a:lnTo>
                  <a:lnTo>
                    <a:pt x="19842" y="1226"/>
                  </a:lnTo>
                  <a:cubicBezTo>
                    <a:pt x="19842" y="1277"/>
                    <a:pt x="19883" y="1277"/>
                    <a:pt x="19883" y="1318"/>
                  </a:cubicBezTo>
                  <a:cubicBezTo>
                    <a:pt x="19883" y="1318"/>
                    <a:pt x="19801" y="1359"/>
                    <a:pt x="19750" y="1359"/>
                  </a:cubicBezTo>
                  <a:lnTo>
                    <a:pt x="19709" y="1318"/>
                  </a:lnTo>
                  <a:cubicBezTo>
                    <a:pt x="19668" y="1359"/>
                    <a:pt x="19668" y="1359"/>
                    <a:pt x="19627" y="1359"/>
                  </a:cubicBezTo>
                  <a:lnTo>
                    <a:pt x="19627" y="1359"/>
                  </a:lnTo>
                  <a:lnTo>
                    <a:pt x="19668" y="1400"/>
                  </a:lnTo>
                  <a:lnTo>
                    <a:pt x="19668" y="1400"/>
                  </a:lnTo>
                  <a:lnTo>
                    <a:pt x="19627" y="1441"/>
                  </a:lnTo>
                  <a:lnTo>
                    <a:pt x="19627" y="1482"/>
                  </a:lnTo>
                  <a:cubicBezTo>
                    <a:pt x="19586" y="1482"/>
                    <a:pt x="19586" y="1441"/>
                    <a:pt x="19545" y="1441"/>
                  </a:cubicBezTo>
                  <a:lnTo>
                    <a:pt x="19545" y="1441"/>
                  </a:lnTo>
                  <a:lnTo>
                    <a:pt x="19545" y="1441"/>
                  </a:lnTo>
                  <a:cubicBezTo>
                    <a:pt x="19545" y="1482"/>
                    <a:pt x="19545" y="1533"/>
                    <a:pt x="19586" y="1533"/>
                  </a:cubicBezTo>
                  <a:lnTo>
                    <a:pt x="19627" y="1533"/>
                  </a:lnTo>
                  <a:lnTo>
                    <a:pt x="19627" y="1533"/>
                  </a:lnTo>
                  <a:lnTo>
                    <a:pt x="19668" y="1533"/>
                  </a:lnTo>
                  <a:cubicBezTo>
                    <a:pt x="19668" y="1533"/>
                    <a:pt x="19709" y="1533"/>
                    <a:pt x="19709" y="1574"/>
                  </a:cubicBezTo>
                  <a:lnTo>
                    <a:pt x="19709" y="1574"/>
                  </a:lnTo>
                  <a:cubicBezTo>
                    <a:pt x="19750" y="1574"/>
                    <a:pt x="19750" y="1533"/>
                    <a:pt x="19750" y="1533"/>
                  </a:cubicBezTo>
                  <a:lnTo>
                    <a:pt x="19801" y="1533"/>
                  </a:lnTo>
                  <a:lnTo>
                    <a:pt x="19842" y="1533"/>
                  </a:lnTo>
                  <a:lnTo>
                    <a:pt x="19883" y="1533"/>
                  </a:lnTo>
                  <a:cubicBezTo>
                    <a:pt x="19883" y="1482"/>
                    <a:pt x="19923" y="1533"/>
                    <a:pt x="19923" y="1533"/>
                  </a:cubicBezTo>
                  <a:lnTo>
                    <a:pt x="19923" y="1574"/>
                  </a:lnTo>
                  <a:lnTo>
                    <a:pt x="19842" y="1574"/>
                  </a:lnTo>
                  <a:cubicBezTo>
                    <a:pt x="19842" y="1615"/>
                    <a:pt x="19801" y="1615"/>
                    <a:pt x="19801" y="1615"/>
                  </a:cubicBezTo>
                  <a:lnTo>
                    <a:pt x="19801" y="1655"/>
                  </a:lnTo>
                  <a:cubicBezTo>
                    <a:pt x="19801" y="1615"/>
                    <a:pt x="19842" y="1615"/>
                    <a:pt x="19842" y="1615"/>
                  </a:cubicBezTo>
                  <a:lnTo>
                    <a:pt x="19883" y="1615"/>
                  </a:lnTo>
                  <a:lnTo>
                    <a:pt x="19923" y="1615"/>
                  </a:lnTo>
                  <a:cubicBezTo>
                    <a:pt x="19964" y="1615"/>
                    <a:pt x="20005" y="1574"/>
                    <a:pt x="20005" y="1615"/>
                  </a:cubicBezTo>
                  <a:lnTo>
                    <a:pt x="20056" y="1615"/>
                  </a:lnTo>
                  <a:cubicBezTo>
                    <a:pt x="20097" y="1655"/>
                    <a:pt x="20138" y="1655"/>
                    <a:pt x="20138" y="1696"/>
                  </a:cubicBezTo>
                  <a:cubicBezTo>
                    <a:pt x="20138" y="1696"/>
                    <a:pt x="20138" y="1737"/>
                    <a:pt x="20097" y="1737"/>
                  </a:cubicBezTo>
                  <a:lnTo>
                    <a:pt x="20056" y="1737"/>
                  </a:lnTo>
                  <a:cubicBezTo>
                    <a:pt x="20056" y="1696"/>
                    <a:pt x="20005" y="1737"/>
                    <a:pt x="20005" y="1737"/>
                  </a:cubicBezTo>
                  <a:lnTo>
                    <a:pt x="19923" y="1737"/>
                  </a:lnTo>
                  <a:lnTo>
                    <a:pt x="19801" y="1737"/>
                  </a:lnTo>
                  <a:lnTo>
                    <a:pt x="19801" y="1737"/>
                  </a:lnTo>
                  <a:lnTo>
                    <a:pt x="19883" y="1737"/>
                  </a:lnTo>
                  <a:cubicBezTo>
                    <a:pt x="19842" y="1737"/>
                    <a:pt x="19842" y="1788"/>
                    <a:pt x="19842" y="1788"/>
                  </a:cubicBezTo>
                  <a:lnTo>
                    <a:pt x="19923" y="1788"/>
                  </a:lnTo>
                  <a:lnTo>
                    <a:pt x="20005" y="1788"/>
                  </a:lnTo>
                  <a:lnTo>
                    <a:pt x="20005" y="1788"/>
                  </a:lnTo>
                  <a:lnTo>
                    <a:pt x="20005" y="1788"/>
                  </a:lnTo>
                  <a:cubicBezTo>
                    <a:pt x="20005" y="1788"/>
                    <a:pt x="20005" y="1829"/>
                    <a:pt x="19964" y="1829"/>
                  </a:cubicBezTo>
                  <a:lnTo>
                    <a:pt x="19964" y="1870"/>
                  </a:lnTo>
                  <a:lnTo>
                    <a:pt x="19964" y="1870"/>
                  </a:lnTo>
                  <a:cubicBezTo>
                    <a:pt x="19923" y="1870"/>
                    <a:pt x="19883" y="1829"/>
                    <a:pt x="19883" y="1870"/>
                  </a:cubicBezTo>
                  <a:lnTo>
                    <a:pt x="19923" y="1870"/>
                  </a:lnTo>
                  <a:lnTo>
                    <a:pt x="20005" y="1870"/>
                  </a:lnTo>
                  <a:cubicBezTo>
                    <a:pt x="20005" y="1829"/>
                    <a:pt x="20005" y="1829"/>
                    <a:pt x="20056" y="1788"/>
                  </a:cubicBezTo>
                  <a:cubicBezTo>
                    <a:pt x="20097" y="1829"/>
                    <a:pt x="20097" y="1829"/>
                    <a:pt x="20138" y="1870"/>
                  </a:cubicBezTo>
                  <a:lnTo>
                    <a:pt x="20097" y="1911"/>
                  </a:lnTo>
                  <a:lnTo>
                    <a:pt x="20138" y="1870"/>
                  </a:lnTo>
                  <a:cubicBezTo>
                    <a:pt x="20179" y="1870"/>
                    <a:pt x="20220" y="1870"/>
                    <a:pt x="20261" y="1829"/>
                  </a:cubicBezTo>
                  <a:cubicBezTo>
                    <a:pt x="20312" y="1829"/>
                    <a:pt x="20353" y="1829"/>
                    <a:pt x="20353" y="1870"/>
                  </a:cubicBezTo>
                  <a:cubicBezTo>
                    <a:pt x="20353" y="1911"/>
                    <a:pt x="20353" y="1911"/>
                    <a:pt x="20312" y="1952"/>
                  </a:cubicBezTo>
                  <a:lnTo>
                    <a:pt x="20261" y="1952"/>
                  </a:lnTo>
                  <a:lnTo>
                    <a:pt x="20220" y="1952"/>
                  </a:lnTo>
                  <a:lnTo>
                    <a:pt x="20220" y="1952"/>
                  </a:lnTo>
                  <a:cubicBezTo>
                    <a:pt x="20138" y="1952"/>
                    <a:pt x="20138" y="1952"/>
                    <a:pt x="20097" y="1993"/>
                  </a:cubicBezTo>
                  <a:cubicBezTo>
                    <a:pt x="20056" y="1993"/>
                    <a:pt x="20056" y="1952"/>
                    <a:pt x="20005" y="1952"/>
                  </a:cubicBezTo>
                  <a:lnTo>
                    <a:pt x="20005" y="1952"/>
                  </a:lnTo>
                  <a:cubicBezTo>
                    <a:pt x="20056" y="1993"/>
                    <a:pt x="20097" y="1993"/>
                    <a:pt x="20097" y="2044"/>
                  </a:cubicBezTo>
                  <a:lnTo>
                    <a:pt x="20056" y="2044"/>
                  </a:lnTo>
                  <a:lnTo>
                    <a:pt x="20097" y="2044"/>
                  </a:lnTo>
                  <a:lnTo>
                    <a:pt x="20097" y="2125"/>
                  </a:lnTo>
                  <a:lnTo>
                    <a:pt x="20097" y="2125"/>
                  </a:lnTo>
                  <a:lnTo>
                    <a:pt x="20179" y="2125"/>
                  </a:lnTo>
                  <a:lnTo>
                    <a:pt x="20179" y="2085"/>
                  </a:lnTo>
                  <a:lnTo>
                    <a:pt x="20179" y="2085"/>
                  </a:lnTo>
                  <a:cubicBezTo>
                    <a:pt x="20179" y="2044"/>
                    <a:pt x="20261" y="2085"/>
                    <a:pt x="20312" y="2085"/>
                  </a:cubicBezTo>
                  <a:lnTo>
                    <a:pt x="20312" y="2085"/>
                  </a:lnTo>
                  <a:lnTo>
                    <a:pt x="20353" y="2085"/>
                  </a:lnTo>
                  <a:cubicBezTo>
                    <a:pt x="20393" y="2085"/>
                    <a:pt x="20434" y="2166"/>
                    <a:pt x="20434" y="2166"/>
                  </a:cubicBezTo>
                  <a:cubicBezTo>
                    <a:pt x="20393" y="2166"/>
                    <a:pt x="20353" y="2207"/>
                    <a:pt x="20353" y="2207"/>
                  </a:cubicBezTo>
                  <a:lnTo>
                    <a:pt x="20312" y="2207"/>
                  </a:lnTo>
                  <a:cubicBezTo>
                    <a:pt x="20312" y="2248"/>
                    <a:pt x="20312" y="2248"/>
                    <a:pt x="20261" y="2299"/>
                  </a:cubicBezTo>
                  <a:lnTo>
                    <a:pt x="20220" y="2299"/>
                  </a:lnTo>
                  <a:lnTo>
                    <a:pt x="20097" y="2299"/>
                  </a:lnTo>
                  <a:cubicBezTo>
                    <a:pt x="20097" y="2299"/>
                    <a:pt x="20056" y="2299"/>
                    <a:pt x="20056" y="2248"/>
                  </a:cubicBezTo>
                  <a:lnTo>
                    <a:pt x="20056" y="2248"/>
                  </a:lnTo>
                  <a:lnTo>
                    <a:pt x="20138" y="2248"/>
                  </a:lnTo>
                  <a:cubicBezTo>
                    <a:pt x="20179" y="2248"/>
                    <a:pt x="20179" y="2248"/>
                    <a:pt x="20179" y="2207"/>
                  </a:cubicBezTo>
                  <a:lnTo>
                    <a:pt x="20179" y="2207"/>
                  </a:lnTo>
                  <a:lnTo>
                    <a:pt x="20138" y="2248"/>
                  </a:lnTo>
                  <a:lnTo>
                    <a:pt x="20097" y="2248"/>
                  </a:lnTo>
                  <a:cubicBezTo>
                    <a:pt x="20056" y="2248"/>
                    <a:pt x="19964" y="2248"/>
                    <a:pt x="19964" y="2299"/>
                  </a:cubicBezTo>
                  <a:lnTo>
                    <a:pt x="20005" y="2299"/>
                  </a:lnTo>
                  <a:lnTo>
                    <a:pt x="19883" y="2299"/>
                  </a:lnTo>
                  <a:cubicBezTo>
                    <a:pt x="19923" y="2340"/>
                    <a:pt x="19923" y="2340"/>
                    <a:pt x="19964" y="2340"/>
                  </a:cubicBezTo>
                  <a:lnTo>
                    <a:pt x="19964" y="2340"/>
                  </a:lnTo>
                  <a:cubicBezTo>
                    <a:pt x="19923" y="2340"/>
                    <a:pt x="19883" y="2381"/>
                    <a:pt x="19883" y="2381"/>
                  </a:cubicBezTo>
                  <a:lnTo>
                    <a:pt x="19883" y="2381"/>
                  </a:lnTo>
                  <a:cubicBezTo>
                    <a:pt x="19883" y="2422"/>
                    <a:pt x="19883" y="2463"/>
                    <a:pt x="19842" y="2463"/>
                  </a:cubicBezTo>
                  <a:cubicBezTo>
                    <a:pt x="19801" y="2422"/>
                    <a:pt x="19750" y="2463"/>
                    <a:pt x="19709" y="2463"/>
                  </a:cubicBezTo>
                  <a:lnTo>
                    <a:pt x="19709" y="2463"/>
                  </a:lnTo>
                  <a:lnTo>
                    <a:pt x="19750" y="2463"/>
                  </a:lnTo>
                  <a:lnTo>
                    <a:pt x="19801" y="2463"/>
                  </a:lnTo>
                  <a:cubicBezTo>
                    <a:pt x="19801" y="2503"/>
                    <a:pt x="19668" y="2503"/>
                    <a:pt x="19709" y="2555"/>
                  </a:cubicBezTo>
                  <a:lnTo>
                    <a:pt x="19750" y="2595"/>
                  </a:lnTo>
                  <a:cubicBezTo>
                    <a:pt x="19750" y="2555"/>
                    <a:pt x="19750" y="2503"/>
                    <a:pt x="19801" y="2503"/>
                  </a:cubicBezTo>
                  <a:lnTo>
                    <a:pt x="19842" y="2463"/>
                  </a:lnTo>
                  <a:lnTo>
                    <a:pt x="19883" y="2463"/>
                  </a:lnTo>
                  <a:lnTo>
                    <a:pt x="20005" y="2463"/>
                  </a:lnTo>
                  <a:lnTo>
                    <a:pt x="20005" y="2503"/>
                  </a:lnTo>
                  <a:cubicBezTo>
                    <a:pt x="19964" y="2503"/>
                    <a:pt x="19964" y="2555"/>
                    <a:pt x="19923" y="2555"/>
                  </a:cubicBezTo>
                  <a:cubicBezTo>
                    <a:pt x="19923" y="2595"/>
                    <a:pt x="19883" y="2555"/>
                    <a:pt x="19842" y="2595"/>
                  </a:cubicBezTo>
                  <a:lnTo>
                    <a:pt x="19842" y="2595"/>
                  </a:lnTo>
                  <a:cubicBezTo>
                    <a:pt x="19883" y="2595"/>
                    <a:pt x="19923" y="2595"/>
                    <a:pt x="19923" y="2636"/>
                  </a:cubicBezTo>
                  <a:lnTo>
                    <a:pt x="19923" y="2636"/>
                  </a:lnTo>
                  <a:cubicBezTo>
                    <a:pt x="19964" y="2595"/>
                    <a:pt x="19964" y="2595"/>
                    <a:pt x="19964" y="2555"/>
                  </a:cubicBezTo>
                  <a:lnTo>
                    <a:pt x="20005" y="2555"/>
                  </a:lnTo>
                  <a:lnTo>
                    <a:pt x="20005" y="2503"/>
                  </a:lnTo>
                  <a:cubicBezTo>
                    <a:pt x="20056" y="2503"/>
                    <a:pt x="20056" y="2555"/>
                    <a:pt x="20097" y="2555"/>
                  </a:cubicBezTo>
                  <a:lnTo>
                    <a:pt x="20138" y="2555"/>
                  </a:lnTo>
                  <a:lnTo>
                    <a:pt x="20097" y="2636"/>
                  </a:lnTo>
                  <a:lnTo>
                    <a:pt x="20097" y="2636"/>
                  </a:lnTo>
                  <a:lnTo>
                    <a:pt x="20138" y="2677"/>
                  </a:lnTo>
                  <a:lnTo>
                    <a:pt x="20138" y="2677"/>
                  </a:lnTo>
                  <a:lnTo>
                    <a:pt x="20179" y="2636"/>
                  </a:lnTo>
                  <a:lnTo>
                    <a:pt x="20179" y="2595"/>
                  </a:lnTo>
                  <a:lnTo>
                    <a:pt x="20312" y="2595"/>
                  </a:lnTo>
                  <a:cubicBezTo>
                    <a:pt x="20353" y="2636"/>
                    <a:pt x="20353" y="2636"/>
                    <a:pt x="20434" y="2636"/>
                  </a:cubicBezTo>
                  <a:lnTo>
                    <a:pt x="20475" y="2636"/>
                  </a:lnTo>
                  <a:lnTo>
                    <a:pt x="20516" y="2636"/>
                  </a:lnTo>
                  <a:lnTo>
                    <a:pt x="20516" y="2636"/>
                  </a:lnTo>
                  <a:lnTo>
                    <a:pt x="20516" y="2636"/>
                  </a:lnTo>
                  <a:lnTo>
                    <a:pt x="20516" y="2636"/>
                  </a:lnTo>
                  <a:lnTo>
                    <a:pt x="20516" y="2636"/>
                  </a:lnTo>
                  <a:cubicBezTo>
                    <a:pt x="20567" y="2636"/>
                    <a:pt x="20567" y="2636"/>
                    <a:pt x="20567" y="2677"/>
                  </a:cubicBezTo>
                  <a:lnTo>
                    <a:pt x="20608" y="2677"/>
                  </a:lnTo>
                  <a:cubicBezTo>
                    <a:pt x="20608" y="2677"/>
                    <a:pt x="20608" y="2636"/>
                    <a:pt x="20649" y="2636"/>
                  </a:cubicBezTo>
                  <a:lnTo>
                    <a:pt x="20649" y="2718"/>
                  </a:lnTo>
                  <a:lnTo>
                    <a:pt x="20690" y="2759"/>
                  </a:lnTo>
                  <a:lnTo>
                    <a:pt x="20690" y="2759"/>
                  </a:lnTo>
                  <a:lnTo>
                    <a:pt x="20690" y="2759"/>
                  </a:lnTo>
                  <a:lnTo>
                    <a:pt x="20690" y="2677"/>
                  </a:lnTo>
                  <a:lnTo>
                    <a:pt x="20690" y="2677"/>
                  </a:lnTo>
                  <a:cubicBezTo>
                    <a:pt x="20771" y="2677"/>
                    <a:pt x="20771" y="2718"/>
                    <a:pt x="20771" y="2759"/>
                  </a:cubicBezTo>
                  <a:lnTo>
                    <a:pt x="20771" y="2759"/>
                  </a:lnTo>
                  <a:lnTo>
                    <a:pt x="20823" y="2759"/>
                  </a:lnTo>
                  <a:lnTo>
                    <a:pt x="20823" y="2810"/>
                  </a:lnTo>
                  <a:cubicBezTo>
                    <a:pt x="20863" y="2759"/>
                    <a:pt x="20863" y="2810"/>
                    <a:pt x="20863" y="2851"/>
                  </a:cubicBezTo>
                  <a:lnTo>
                    <a:pt x="20863" y="2851"/>
                  </a:lnTo>
                  <a:lnTo>
                    <a:pt x="20904" y="2851"/>
                  </a:lnTo>
                  <a:lnTo>
                    <a:pt x="20904" y="2851"/>
                  </a:lnTo>
                  <a:cubicBezTo>
                    <a:pt x="20904" y="2892"/>
                    <a:pt x="20945" y="2892"/>
                    <a:pt x="20945" y="2933"/>
                  </a:cubicBezTo>
                  <a:lnTo>
                    <a:pt x="20904" y="2933"/>
                  </a:lnTo>
                  <a:lnTo>
                    <a:pt x="20863" y="2933"/>
                  </a:lnTo>
                  <a:cubicBezTo>
                    <a:pt x="20863" y="2933"/>
                    <a:pt x="20771" y="2892"/>
                    <a:pt x="20771" y="2851"/>
                  </a:cubicBezTo>
                  <a:lnTo>
                    <a:pt x="20771" y="2851"/>
                  </a:lnTo>
                  <a:cubicBezTo>
                    <a:pt x="20771" y="2892"/>
                    <a:pt x="20823" y="2933"/>
                    <a:pt x="20823" y="2933"/>
                  </a:cubicBezTo>
                  <a:lnTo>
                    <a:pt x="20771" y="2973"/>
                  </a:lnTo>
                  <a:cubicBezTo>
                    <a:pt x="20771" y="3014"/>
                    <a:pt x="20690" y="3014"/>
                    <a:pt x="20649" y="2973"/>
                  </a:cubicBezTo>
                  <a:lnTo>
                    <a:pt x="20567" y="2973"/>
                  </a:lnTo>
                  <a:lnTo>
                    <a:pt x="20516" y="2933"/>
                  </a:lnTo>
                  <a:lnTo>
                    <a:pt x="20516" y="2933"/>
                  </a:lnTo>
                  <a:lnTo>
                    <a:pt x="20475" y="2892"/>
                  </a:lnTo>
                  <a:lnTo>
                    <a:pt x="20434" y="2892"/>
                  </a:lnTo>
                  <a:cubicBezTo>
                    <a:pt x="20434" y="2851"/>
                    <a:pt x="20393" y="2851"/>
                    <a:pt x="20393" y="2851"/>
                  </a:cubicBezTo>
                  <a:lnTo>
                    <a:pt x="20353" y="2851"/>
                  </a:lnTo>
                  <a:lnTo>
                    <a:pt x="20220" y="2851"/>
                  </a:lnTo>
                  <a:cubicBezTo>
                    <a:pt x="20138" y="2851"/>
                    <a:pt x="20138" y="2892"/>
                    <a:pt x="20056" y="2892"/>
                  </a:cubicBezTo>
                  <a:cubicBezTo>
                    <a:pt x="20005" y="2851"/>
                    <a:pt x="19923" y="2851"/>
                    <a:pt x="19883" y="2851"/>
                  </a:cubicBezTo>
                  <a:lnTo>
                    <a:pt x="19801" y="2851"/>
                  </a:lnTo>
                  <a:cubicBezTo>
                    <a:pt x="19801" y="2851"/>
                    <a:pt x="19750" y="2810"/>
                    <a:pt x="19750" y="2851"/>
                  </a:cubicBezTo>
                  <a:lnTo>
                    <a:pt x="19842" y="2851"/>
                  </a:lnTo>
                  <a:lnTo>
                    <a:pt x="19883" y="2851"/>
                  </a:lnTo>
                  <a:cubicBezTo>
                    <a:pt x="19923" y="2851"/>
                    <a:pt x="19964" y="2851"/>
                    <a:pt x="19964" y="2892"/>
                  </a:cubicBezTo>
                  <a:lnTo>
                    <a:pt x="19923" y="2933"/>
                  </a:lnTo>
                  <a:lnTo>
                    <a:pt x="19923" y="2933"/>
                  </a:lnTo>
                  <a:lnTo>
                    <a:pt x="19923" y="2933"/>
                  </a:lnTo>
                  <a:lnTo>
                    <a:pt x="19964" y="2933"/>
                  </a:lnTo>
                  <a:lnTo>
                    <a:pt x="20056" y="2933"/>
                  </a:lnTo>
                  <a:cubicBezTo>
                    <a:pt x="20056" y="2892"/>
                    <a:pt x="20097" y="2892"/>
                    <a:pt x="20138" y="2892"/>
                  </a:cubicBezTo>
                  <a:cubicBezTo>
                    <a:pt x="20179" y="2892"/>
                    <a:pt x="20179" y="2851"/>
                    <a:pt x="20261" y="2892"/>
                  </a:cubicBezTo>
                  <a:lnTo>
                    <a:pt x="20261" y="2892"/>
                  </a:lnTo>
                  <a:lnTo>
                    <a:pt x="20312" y="2933"/>
                  </a:lnTo>
                  <a:lnTo>
                    <a:pt x="20220" y="3014"/>
                  </a:lnTo>
                  <a:cubicBezTo>
                    <a:pt x="20220" y="3014"/>
                    <a:pt x="20179" y="3014"/>
                    <a:pt x="20138" y="3065"/>
                  </a:cubicBezTo>
                  <a:lnTo>
                    <a:pt x="20138" y="3065"/>
                  </a:lnTo>
                  <a:cubicBezTo>
                    <a:pt x="20097" y="3065"/>
                    <a:pt x="20056" y="3106"/>
                    <a:pt x="19964" y="3106"/>
                  </a:cubicBezTo>
                  <a:lnTo>
                    <a:pt x="20056" y="3106"/>
                  </a:lnTo>
                  <a:cubicBezTo>
                    <a:pt x="20097" y="3188"/>
                    <a:pt x="19964" y="3229"/>
                    <a:pt x="19964" y="3270"/>
                  </a:cubicBezTo>
                  <a:lnTo>
                    <a:pt x="19964" y="3270"/>
                  </a:lnTo>
                  <a:lnTo>
                    <a:pt x="19964" y="3270"/>
                  </a:lnTo>
                  <a:cubicBezTo>
                    <a:pt x="20005" y="3270"/>
                    <a:pt x="20056" y="3229"/>
                    <a:pt x="20056" y="3229"/>
                  </a:cubicBezTo>
                  <a:lnTo>
                    <a:pt x="20097" y="3229"/>
                  </a:lnTo>
                  <a:cubicBezTo>
                    <a:pt x="20138" y="3229"/>
                    <a:pt x="20179" y="3188"/>
                    <a:pt x="20220" y="3188"/>
                  </a:cubicBezTo>
                  <a:lnTo>
                    <a:pt x="20312" y="3188"/>
                  </a:lnTo>
                  <a:lnTo>
                    <a:pt x="20312" y="3147"/>
                  </a:lnTo>
                  <a:lnTo>
                    <a:pt x="20353" y="3188"/>
                  </a:lnTo>
                  <a:cubicBezTo>
                    <a:pt x="20353" y="3188"/>
                    <a:pt x="20261" y="3188"/>
                    <a:pt x="20261" y="3229"/>
                  </a:cubicBezTo>
                  <a:cubicBezTo>
                    <a:pt x="20220" y="3229"/>
                    <a:pt x="20220" y="3270"/>
                    <a:pt x="20220" y="3270"/>
                  </a:cubicBezTo>
                  <a:lnTo>
                    <a:pt x="20179" y="3270"/>
                  </a:lnTo>
                  <a:cubicBezTo>
                    <a:pt x="20138" y="3321"/>
                    <a:pt x="20138" y="3321"/>
                    <a:pt x="20097" y="3321"/>
                  </a:cubicBezTo>
                  <a:lnTo>
                    <a:pt x="20097" y="3321"/>
                  </a:lnTo>
                  <a:lnTo>
                    <a:pt x="20179" y="3321"/>
                  </a:lnTo>
                  <a:lnTo>
                    <a:pt x="20179" y="3321"/>
                  </a:lnTo>
                  <a:lnTo>
                    <a:pt x="20261" y="3321"/>
                  </a:lnTo>
                  <a:cubicBezTo>
                    <a:pt x="20312" y="3321"/>
                    <a:pt x="20312" y="3270"/>
                    <a:pt x="20353" y="3270"/>
                  </a:cubicBezTo>
                  <a:cubicBezTo>
                    <a:pt x="20353" y="3229"/>
                    <a:pt x="20353" y="3229"/>
                    <a:pt x="20393" y="3188"/>
                  </a:cubicBezTo>
                  <a:cubicBezTo>
                    <a:pt x="20393" y="3147"/>
                    <a:pt x="20434" y="3147"/>
                    <a:pt x="20475" y="3106"/>
                  </a:cubicBezTo>
                  <a:lnTo>
                    <a:pt x="20475" y="3106"/>
                  </a:lnTo>
                  <a:lnTo>
                    <a:pt x="20516" y="3147"/>
                  </a:lnTo>
                  <a:cubicBezTo>
                    <a:pt x="20516" y="3147"/>
                    <a:pt x="20608" y="3106"/>
                    <a:pt x="20649" y="3106"/>
                  </a:cubicBezTo>
                  <a:lnTo>
                    <a:pt x="20690" y="3106"/>
                  </a:lnTo>
                  <a:lnTo>
                    <a:pt x="20731" y="3106"/>
                  </a:lnTo>
                  <a:lnTo>
                    <a:pt x="20823" y="3065"/>
                  </a:lnTo>
                  <a:cubicBezTo>
                    <a:pt x="20863" y="3065"/>
                    <a:pt x="20904" y="3065"/>
                    <a:pt x="20904" y="3014"/>
                  </a:cubicBezTo>
                  <a:cubicBezTo>
                    <a:pt x="20945" y="3014"/>
                    <a:pt x="20945" y="3014"/>
                    <a:pt x="20945" y="2973"/>
                  </a:cubicBezTo>
                  <a:lnTo>
                    <a:pt x="20945" y="3065"/>
                  </a:lnTo>
                  <a:lnTo>
                    <a:pt x="20945" y="3065"/>
                  </a:lnTo>
                  <a:cubicBezTo>
                    <a:pt x="20904" y="3065"/>
                    <a:pt x="20863" y="3106"/>
                    <a:pt x="20863" y="3106"/>
                  </a:cubicBezTo>
                  <a:close/>
                  <a:moveTo>
                    <a:pt x="20097" y="2125"/>
                  </a:moveTo>
                  <a:lnTo>
                    <a:pt x="20097" y="2125"/>
                  </a:lnTo>
                  <a:lnTo>
                    <a:pt x="20097" y="2085"/>
                  </a:lnTo>
                  <a:lnTo>
                    <a:pt x="20097" y="2085"/>
                  </a:lnTo>
                  <a:lnTo>
                    <a:pt x="20097" y="2125"/>
                  </a:lnTo>
                  <a:close/>
                  <a:moveTo>
                    <a:pt x="19964" y="2381"/>
                  </a:moveTo>
                  <a:cubicBezTo>
                    <a:pt x="20005" y="2381"/>
                    <a:pt x="20005" y="2340"/>
                    <a:pt x="20005" y="2340"/>
                  </a:cubicBezTo>
                  <a:lnTo>
                    <a:pt x="20097" y="2340"/>
                  </a:lnTo>
                  <a:lnTo>
                    <a:pt x="20179" y="2340"/>
                  </a:lnTo>
                  <a:cubicBezTo>
                    <a:pt x="20138" y="2381"/>
                    <a:pt x="20005" y="2381"/>
                    <a:pt x="19964" y="2381"/>
                  </a:cubicBezTo>
                  <a:close/>
                  <a:moveTo>
                    <a:pt x="20393" y="2340"/>
                  </a:moveTo>
                  <a:lnTo>
                    <a:pt x="20353" y="2381"/>
                  </a:lnTo>
                  <a:lnTo>
                    <a:pt x="20261" y="2381"/>
                  </a:lnTo>
                  <a:cubicBezTo>
                    <a:pt x="20261" y="2422"/>
                    <a:pt x="20261" y="2422"/>
                    <a:pt x="20220" y="2422"/>
                  </a:cubicBezTo>
                  <a:lnTo>
                    <a:pt x="20179" y="2422"/>
                  </a:lnTo>
                  <a:cubicBezTo>
                    <a:pt x="20138" y="2422"/>
                    <a:pt x="20097" y="2463"/>
                    <a:pt x="20097" y="2463"/>
                  </a:cubicBezTo>
                  <a:lnTo>
                    <a:pt x="20097" y="2463"/>
                  </a:lnTo>
                  <a:lnTo>
                    <a:pt x="20138" y="2422"/>
                  </a:lnTo>
                  <a:cubicBezTo>
                    <a:pt x="20138" y="2422"/>
                    <a:pt x="20179" y="2381"/>
                    <a:pt x="20220" y="2381"/>
                  </a:cubicBezTo>
                  <a:cubicBezTo>
                    <a:pt x="20261" y="2381"/>
                    <a:pt x="20312" y="2340"/>
                    <a:pt x="20393" y="2340"/>
                  </a:cubicBezTo>
                  <a:close/>
                  <a:moveTo>
                    <a:pt x="20567" y="2555"/>
                  </a:moveTo>
                  <a:lnTo>
                    <a:pt x="20516" y="2555"/>
                  </a:lnTo>
                  <a:lnTo>
                    <a:pt x="20475" y="2555"/>
                  </a:lnTo>
                  <a:lnTo>
                    <a:pt x="20475" y="2555"/>
                  </a:lnTo>
                  <a:lnTo>
                    <a:pt x="20434" y="2555"/>
                  </a:lnTo>
                  <a:lnTo>
                    <a:pt x="20312" y="2555"/>
                  </a:lnTo>
                  <a:cubicBezTo>
                    <a:pt x="20261" y="2555"/>
                    <a:pt x="20220" y="2555"/>
                    <a:pt x="20179" y="2503"/>
                  </a:cubicBezTo>
                  <a:cubicBezTo>
                    <a:pt x="20179" y="2503"/>
                    <a:pt x="20097" y="2503"/>
                    <a:pt x="20138" y="2463"/>
                  </a:cubicBezTo>
                  <a:cubicBezTo>
                    <a:pt x="20138" y="2463"/>
                    <a:pt x="20220" y="2463"/>
                    <a:pt x="20261" y="2422"/>
                  </a:cubicBezTo>
                  <a:cubicBezTo>
                    <a:pt x="20353" y="2422"/>
                    <a:pt x="20393" y="2463"/>
                    <a:pt x="20475" y="2463"/>
                  </a:cubicBezTo>
                  <a:lnTo>
                    <a:pt x="20475" y="2463"/>
                  </a:lnTo>
                  <a:lnTo>
                    <a:pt x="20475" y="2463"/>
                  </a:lnTo>
                  <a:lnTo>
                    <a:pt x="20475" y="2463"/>
                  </a:lnTo>
                  <a:cubicBezTo>
                    <a:pt x="20475" y="2463"/>
                    <a:pt x="20434" y="2503"/>
                    <a:pt x="20393" y="2503"/>
                  </a:cubicBezTo>
                  <a:cubicBezTo>
                    <a:pt x="20434" y="2503"/>
                    <a:pt x="20516" y="2503"/>
                    <a:pt x="20567" y="2555"/>
                  </a:cubicBezTo>
                  <a:close/>
                  <a:moveTo>
                    <a:pt x="20179" y="1870"/>
                  </a:moveTo>
                  <a:cubicBezTo>
                    <a:pt x="20138" y="1870"/>
                    <a:pt x="20097" y="1829"/>
                    <a:pt x="20138" y="1788"/>
                  </a:cubicBezTo>
                  <a:lnTo>
                    <a:pt x="20138" y="1788"/>
                  </a:lnTo>
                  <a:lnTo>
                    <a:pt x="20179" y="1788"/>
                  </a:lnTo>
                  <a:cubicBezTo>
                    <a:pt x="20179" y="1829"/>
                    <a:pt x="20220" y="1829"/>
                    <a:pt x="20179" y="1870"/>
                  </a:cubicBezTo>
                  <a:close/>
                  <a:moveTo>
                    <a:pt x="20220" y="1737"/>
                  </a:moveTo>
                  <a:lnTo>
                    <a:pt x="20220" y="1737"/>
                  </a:lnTo>
                  <a:lnTo>
                    <a:pt x="20179" y="1655"/>
                  </a:lnTo>
                  <a:lnTo>
                    <a:pt x="20220" y="1615"/>
                  </a:lnTo>
                  <a:cubicBezTo>
                    <a:pt x="20261" y="1615"/>
                    <a:pt x="20261" y="1655"/>
                    <a:pt x="20312" y="1655"/>
                  </a:cubicBezTo>
                  <a:cubicBezTo>
                    <a:pt x="20312" y="1655"/>
                    <a:pt x="20353" y="1615"/>
                    <a:pt x="20353" y="1655"/>
                  </a:cubicBezTo>
                  <a:lnTo>
                    <a:pt x="20353" y="1655"/>
                  </a:lnTo>
                  <a:cubicBezTo>
                    <a:pt x="20353" y="1696"/>
                    <a:pt x="20261" y="1737"/>
                    <a:pt x="20220" y="1737"/>
                  </a:cubicBezTo>
                  <a:close/>
                  <a:moveTo>
                    <a:pt x="20056" y="1533"/>
                  </a:moveTo>
                  <a:lnTo>
                    <a:pt x="20005" y="1482"/>
                  </a:lnTo>
                  <a:lnTo>
                    <a:pt x="19964" y="1482"/>
                  </a:lnTo>
                  <a:lnTo>
                    <a:pt x="19923" y="1441"/>
                  </a:lnTo>
                  <a:lnTo>
                    <a:pt x="19883" y="1441"/>
                  </a:lnTo>
                  <a:lnTo>
                    <a:pt x="19883" y="1359"/>
                  </a:lnTo>
                  <a:lnTo>
                    <a:pt x="19923" y="1400"/>
                  </a:lnTo>
                  <a:cubicBezTo>
                    <a:pt x="19964" y="1441"/>
                    <a:pt x="20005" y="1441"/>
                    <a:pt x="20005" y="1482"/>
                  </a:cubicBezTo>
                  <a:lnTo>
                    <a:pt x="20056" y="1533"/>
                  </a:lnTo>
                  <a:lnTo>
                    <a:pt x="20056" y="1533"/>
                  </a:lnTo>
                  <a:lnTo>
                    <a:pt x="20056" y="1533"/>
                  </a:lnTo>
                  <a:close/>
                  <a:moveTo>
                    <a:pt x="17114" y="593"/>
                  </a:moveTo>
                  <a:cubicBezTo>
                    <a:pt x="17114" y="593"/>
                    <a:pt x="17114" y="552"/>
                    <a:pt x="17073" y="552"/>
                  </a:cubicBezTo>
                  <a:cubicBezTo>
                    <a:pt x="17032" y="552"/>
                    <a:pt x="16991" y="511"/>
                    <a:pt x="16991" y="460"/>
                  </a:cubicBezTo>
                  <a:lnTo>
                    <a:pt x="17032" y="419"/>
                  </a:lnTo>
                  <a:cubicBezTo>
                    <a:pt x="17073" y="419"/>
                    <a:pt x="17073" y="460"/>
                    <a:pt x="17073" y="460"/>
                  </a:cubicBezTo>
                  <a:cubicBezTo>
                    <a:pt x="17114" y="460"/>
                    <a:pt x="17155" y="460"/>
                    <a:pt x="17155" y="511"/>
                  </a:cubicBezTo>
                  <a:lnTo>
                    <a:pt x="17114" y="552"/>
                  </a:lnTo>
                  <a:lnTo>
                    <a:pt x="17114" y="593"/>
                  </a:lnTo>
                  <a:lnTo>
                    <a:pt x="17114" y="593"/>
                  </a:lnTo>
                  <a:close/>
                  <a:moveTo>
                    <a:pt x="16644" y="593"/>
                  </a:moveTo>
                  <a:lnTo>
                    <a:pt x="16685" y="552"/>
                  </a:lnTo>
                  <a:lnTo>
                    <a:pt x="16685" y="593"/>
                  </a:lnTo>
                  <a:cubicBezTo>
                    <a:pt x="16685" y="593"/>
                    <a:pt x="16736" y="593"/>
                    <a:pt x="16777" y="634"/>
                  </a:cubicBezTo>
                  <a:lnTo>
                    <a:pt x="16736" y="634"/>
                  </a:lnTo>
                  <a:cubicBezTo>
                    <a:pt x="16736" y="634"/>
                    <a:pt x="16644" y="634"/>
                    <a:pt x="16644" y="593"/>
                  </a:cubicBezTo>
                  <a:close/>
                  <a:moveTo>
                    <a:pt x="15499" y="1063"/>
                  </a:moveTo>
                  <a:cubicBezTo>
                    <a:pt x="15408" y="1022"/>
                    <a:pt x="15326" y="1022"/>
                    <a:pt x="15285" y="1022"/>
                  </a:cubicBezTo>
                  <a:cubicBezTo>
                    <a:pt x="15111" y="971"/>
                    <a:pt x="15029" y="1022"/>
                    <a:pt x="14948" y="1063"/>
                  </a:cubicBezTo>
                  <a:cubicBezTo>
                    <a:pt x="14948" y="1063"/>
                    <a:pt x="14897" y="1104"/>
                    <a:pt x="14897" y="1145"/>
                  </a:cubicBezTo>
                  <a:cubicBezTo>
                    <a:pt x="14948" y="1145"/>
                    <a:pt x="14948" y="1185"/>
                    <a:pt x="14948" y="1185"/>
                  </a:cubicBezTo>
                  <a:cubicBezTo>
                    <a:pt x="15070" y="1226"/>
                    <a:pt x="15111" y="1145"/>
                    <a:pt x="15244" y="1145"/>
                  </a:cubicBezTo>
                  <a:cubicBezTo>
                    <a:pt x="15244" y="1185"/>
                    <a:pt x="15285" y="1185"/>
                    <a:pt x="15285" y="1226"/>
                  </a:cubicBezTo>
                  <a:lnTo>
                    <a:pt x="15285" y="1226"/>
                  </a:lnTo>
                  <a:cubicBezTo>
                    <a:pt x="15111" y="1277"/>
                    <a:pt x="15029" y="1359"/>
                    <a:pt x="14897" y="1400"/>
                  </a:cubicBezTo>
                  <a:cubicBezTo>
                    <a:pt x="14856" y="1441"/>
                    <a:pt x="14815" y="1441"/>
                    <a:pt x="14815" y="1441"/>
                  </a:cubicBezTo>
                  <a:cubicBezTo>
                    <a:pt x="14692" y="1533"/>
                    <a:pt x="14692" y="1574"/>
                    <a:pt x="14519" y="1574"/>
                  </a:cubicBezTo>
                  <a:cubicBezTo>
                    <a:pt x="14519" y="1615"/>
                    <a:pt x="14519" y="1655"/>
                    <a:pt x="14560" y="1696"/>
                  </a:cubicBezTo>
                  <a:cubicBezTo>
                    <a:pt x="14519" y="1737"/>
                    <a:pt x="14519" y="1737"/>
                    <a:pt x="14478" y="1737"/>
                  </a:cubicBezTo>
                  <a:cubicBezTo>
                    <a:pt x="14263" y="1829"/>
                    <a:pt x="14130" y="1737"/>
                    <a:pt x="13967" y="1737"/>
                  </a:cubicBezTo>
                  <a:cubicBezTo>
                    <a:pt x="13926" y="1737"/>
                    <a:pt x="13926" y="1737"/>
                    <a:pt x="13926" y="1788"/>
                  </a:cubicBezTo>
                  <a:cubicBezTo>
                    <a:pt x="13967" y="1829"/>
                    <a:pt x="14008" y="1829"/>
                    <a:pt x="14090" y="1870"/>
                  </a:cubicBezTo>
                  <a:lnTo>
                    <a:pt x="14090" y="1870"/>
                  </a:lnTo>
                  <a:cubicBezTo>
                    <a:pt x="13967" y="1911"/>
                    <a:pt x="13793" y="1870"/>
                    <a:pt x="13620" y="1870"/>
                  </a:cubicBezTo>
                  <a:lnTo>
                    <a:pt x="13497" y="1870"/>
                  </a:lnTo>
                  <a:lnTo>
                    <a:pt x="13497" y="1952"/>
                  </a:lnTo>
                  <a:cubicBezTo>
                    <a:pt x="13620" y="1952"/>
                    <a:pt x="13793" y="1952"/>
                    <a:pt x="13834" y="2044"/>
                  </a:cubicBezTo>
                  <a:lnTo>
                    <a:pt x="13834" y="2125"/>
                  </a:lnTo>
                  <a:cubicBezTo>
                    <a:pt x="13834" y="2166"/>
                    <a:pt x="13793" y="2166"/>
                    <a:pt x="13752" y="2166"/>
                  </a:cubicBezTo>
                  <a:cubicBezTo>
                    <a:pt x="13752" y="2207"/>
                    <a:pt x="13752" y="2248"/>
                    <a:pt x="13711" y="2299"/>
                  </a:cubicBezTo>
                  <a:lnTo>
                    <a:pt x="13620" y="2299"/>
                  </a:lnTo>
                  <a:lnTo>
                    <a:pt x="13620" y="2299"/>
                  </a:lnTo>
                  <a:cubicBezTo>
                    <a:pt x="13620" y="2340"/>
                    <a:pt x="13671" y="2381"/>
                    <a:pt x="13671" y="2381"/>
                  </a:cubicBezTo>
                  <a:cubicBezTo>
                    <a:pt x="13620" y="2422"/>
                    <a:pt x="13538" y="2422"/>
                    <a:pt x="13497" y="2422"/>
                  </a:cubicBezTo>
                  <a:cubicBezTo>
                    <a:pt x="13415" y="2381"/>
                    <a:pt x="13364" y="2381"/>
                    <a:pt x="13323" y="2381"/>
                  </a:cubicBezTo>
                  <a:cubicBezTo>
                    <a:pt x="13364" y="2422"/>
                    <a:pt x="13364" y="2503"/>
                    <a:pt x="13364" y="2555"/>
                  </a:cubicBezTo>
                  <a:cubicBezTo>
                    <a:pt x="13323" y="2595"/>
                    <a:pt x="13242" y="2595"/>
                    <a:pt x="13109" y="2595"/>
                  </a:cubicBezTo>
                  <a:cubicBezTo>
                    <a:pt x="12986" y="2555"/>
                    <a:pt x="12904" y="2503"/>
                    <a:pt x="12772" y="2595"/>
                  </a:cubicBezTo>
                  <a:lnTo>
                    <a:pt x="12812" y="2595"/>
                  </a:lnTo>
                  <a:cubicBezTo>
                    <a:pt x="12904" y="2677"/>
                    <a:pt x="13109" y="2677"/>
                    <a:pt x="13242" y="2677"/>
                  </a:cubicBezTo>
                  <a:lnTo>
                    <a:pt x="13323" y="2677"/>
                  </a:lnTo>
                  <a:cubicBezTo>
                    <a:pt x="13323" y="2677"/>
                    <a:pt x="13364" y="2677"/>
                    <a:pt x="13415" y="2718"/>
                  </a:cubicBezTo>
                  <a:lnTo>
                    <a:pt x="13415" y="2759"/>
                  </a:lnTo>
                  <a:lnTo>
                    <a:pt x="13415" y="2810"/>
                  </a:lnTo>
                  <a:lnTo>
                    <a:pt x="13364" y="2851"/>
                  </a:lnTo>
                  <a:cubicBezTo>
                    <a:pt x="13282" y="2892"/>
                    <a:pt x="13201" y="2892"/>
                    <a:pt x="13160" y="2892"/>
                  </a:cubicBezTo>
                  <a:cubicBezTo>
                    <a:pt x="13068" y="2933"/>
                    <a:pt x="13068" y="2933"/>
                    <a:pt x="12986" y="2933"/>
                  </a:cubicBezTo>
                  <a:lnTo>
                    <a:pt x="12904" y="2810"/>
                  </a:lnTo>
                  <a:cubicBezTo>
                    <a:pt x="12853" y="2810"/>
                    <a:pt x="12853" y="2810"/>
                    <a:pt x="12812" y="2851"/>
                  </a:cubicBezTo>
                  <a:lnTo>
                    <a:pt x="12731" y="2759"/>
                  </a:lnTo>
                  <a:lnTo>
                    <a:pt x="12731" y="2810"/>
                  </a:lnTo>
                  <a:lnTo>
                    <a:pt x="12731" y="2892"/>
                  </a:lnTo>
                  <a:cubicBezTo>
                    <a:pt x="12557" y="2892"/>
                    <a:pt x="12516" y="2851"/>
                    <a:pt x="12434" y="2759"/>
                  </a:cubicBezTo>
                  <a:lnTo>
                    <a:pt x="12393" y="2759"/>
                  </a:lnTo>
                  <a:cubicBezTo>
                    <a:pt x="12393" y="2810"/>
                    <a:pt x="12434" y="2810"/>
                    <a:pt x="12434" y="2851"/>
                  </a:cubicBezTo>
                  <a:cubicBezTo>
                    <a:pt x="12393" y="2892"/>
                    <a:pt x="12393" y="2892"/>
                    <a:pt x="12342" y="2892"/>
                  </a:cubicBezTo>
                  <a:cubicBezTo>
                    <a:pt x="12261" y="2892"/>
                    <a:pt x="12138" y="2892"/>
                    <a:pt x="12005" y="2851"/>
                  </a:cubicBezTo>
                  <a:cubicBezTo>
                    <a:pt x="11964" y="2851"/>
                    <a:pt x="11924" y="2810"/>
                    <a:pt x="11883" y="2810"/>
                  </a:cubicBezTo>
                  <a:cubicBezTo>
                    <a:pt x="11883" y="2851"/>
                    <a:pt x="11883" y="2851"/>
                    <a:pt x="11832" y="2892"/>
                  </a:cubicBezTo>
                  <a:cubicBezTo>
                    <a:pt x="11791" y="2851"/>
                    <a:pt x="11750" y="2851"/>
                    <a:pt x="11709" y="2851"/>
                  </a:cubicBezTo>
                  <a:cubicBezTo>
                    <a:pt x="11709" y="2810"/>
                    <a:pt x="11709" y="2759"/>
                    <a:pt x="11750" y="2718"/>
                  </a:cubicBezTo>
                  <a:cubicBezTo>
                    <a:pt x="11832" y="2718"/>
                    <a:pt x="11832" y="2677"/>
                    <a:pt x="11924" y="2636"/>
                  </a:cubicBezTo>
                  <a:lnTo>
                    <a:pt x="12046" y="2636"/>
                  </a:lnTo>
                  <a:lnTo>
                    <a:pt x="12046" y="2636"/>
                  </a:lnTo>
                  <a:cubicBezTo>
                    <a:pt x="12005" y="2595"/>
                    <a:pt x="11924" y="2503"/>
                    <a:pt x="11924" y="2463"/>
                  </a:cubicBezTo>
                  <a:lnTo>
                    <a:pt x="11924" y="2463"/>
                  </a:lnTo>
                  <a:cubicBezTo>
                    <a:pt x="11964" y="2422"/>
                    <a:pt x="11964" y="2422"/>
                    <a:pt x="12005" y="2463"/>
                  </a:cubicBezTo>
                  <a:lnTo>
                    <a:pt x="12179" y="2463"/>
                  </a:lnTo>
                  <a:cubicBezTo>
                    <a:pt x="12261" y="2503"/>
                    <a:pt x="12302" y="2595"/>
                    <a:pt x="12393" y="2595"/>
                  </a:cubicBezTo>
                  <a:cubicBezTo>
                    <a:pt x="12434" y="2636"/>
                    <a:pt x="12557" y="2636"/>
                    <a:pt x="12598" y="2595"/>
                  </a:cubicBezTo>
                  <a:lnTo>
                    <a:pt x="12598" y="2595"/>
                  </a:lnTo>
                  <a:lnTo>
                    <a:pt x="12598" y="2555"/>
                  </a:lnTo>
                  <a:lnTo>
                    <a:pt x="12649" y="2503"/>
                  </a:lnTo>
                  <a:lnTo>
                    <a:pt x="12649" y="2503"/>
                  </a:lnTo>
                  <a:lnTo>
                    <a:pt x="12393" y="2503"/>
                  </a:lnTo>
                  <a:cubicBezTo>
                    <a:pt x="12393" y="2422"/>
                    <a:pt x="12342" y="2381"/>
                    <a:pt x="12393" y="2340"/>
                  </a:cubicBezTo>
                  <a:lnTo>
                    <a:pt x="12393" y="2340"/>
                  </a:lnTo>
                  <a:cubicBezTo>
                    <a:pt x="12261" y="2340"/>
                    <a:pt x="12179" y="2299"/>
                    <a:pt x="12087" y="2340"/>
                  </a:cubicBezTo>
                  <a:lnTo>
                    <a:pt x="12087" y="2299"/>
                  </a:lnTo>
                  <a:cubicBezTo>
                    <a:pt x="12087" y="2207"/>
                    <a:pt x="12087" y="2166"/>
                    <a:pt x="12179" y="2125"/>
                  </a:cubicBezTo>
                  <a:cubicBezTo>
                    <a:pt x="12220" y="2085"/>
                    <a:pt x="12434" y="2085"/>
                    <a:pt x="12557" y="2125"/>
                  </a:cubicBezTo>
                  <a:cubicBezTo>
                    <a:pt x="12598" y="2125"/>
                    <a:pt x="12690" y="2166"/>
                    <a:pt x="12731" y="2166"/>
                  </a:cubicBezTo>
                  <a:lnTo>
                    <a:pt x="12772" y="2166"/>
                  </a:lnTo>
                  <a:lnTo>
                    <a:pt x="12853" y="2166"/>
                  </a:lnTo>
                  <a:cubicBezTo>
                    <a:pt x="12772" y="2125"/>
                    <a:pt x="12690" y="2085"/>
                    <a:pt x="12649" y="2044"/>
                  </a:cubicBezTo>
                  <a:cubicBezTo>
                    <a:pt x="12598" y="1993"/>
                    <a:pt x="12557" y="1993"/>
                    <a:pt x="12516" y="1993"/>
                  </a:cubicBezTo>
                  <a:cubicBezTo>
                    <a:pt x="12434" y="1952"/>
                    <a:pt x="12342" y="1829"/>
                    <a:pt x="12261" y="1788"/>
                  </a:cubicBezTo>
                  <a:lnTo>
                    <a:pt x="12261" y="1829"/>
                  </a:lnTo>
                  <a:lnTo>
                    <a:pt x="12261" y="1829"/>
                  </a:lnTo>
                  <a:cubicBezTo>
                    <a:pt x="12220" y="1788"/>
                    <a:pt x="12179" y="1737"/>
                    <a:pt x="12179" y="1696"/>
                  </a:cubicBezTo>
                  <a:lnTo>
                    <a:pt x="12179" y="1655"/>
                  </a:lnTo>
                  <a:lnTo>
                    <a:pt x="12179" y="1655"/>
                  </a:lnTo>
                  <a:lnTo>
                    <a:pt x="12393" y="1655"/>
                  </a:lnTo>
                  <a:lnTo>
                    <a:pt x="12557" y="1655"/>
                  </a:lnTo>
                  <a:cubicBezTo>
                    <a:pt x="12649" y="1696"/>
                    <a:pt x="12772" y="1829"/>
                    <a:pt x="12853" y="1829"/>
                  </a:cubicBezTo>
                  <a:cubicBezTo>
                    <a:pt x="12853" y="1870"/>
                    <a:pt x="12904" y="1870"/>
                    <a:pt x="12904" y="1870"/>
                  </a:cubicBezTo>
                  <a:lnTo>
                    <a:pt x="12986" y="1870"/>
                  </a:lnTo>
                  <a:cubicBezTo>
                    <a:pt x="12945" y="1829"/>
                    <a:pt x="12945" y="1829"/>
                    <a:pt x="12904" y="1788"/>
                  </a:cubicBezTo>
                  <a:cubicBezTo>
                    <a:pt x="12853" y="1788"/>
                    <a:pt x="12812" y="1737"/>
                    <a:pt x="12772" y="1737"/>
                  </a:cubicBezTo>
                  <a:cubicBezTo>
                    <a:pt x="12772" y="1696"/>
                    <a:pt x="12812" y="1655"/>
                    <a:pt x="12853" y="1615"/>
                  </a:cubicBezTo>
                  <a:cubicBezTo>
                    <a:pt x="12853" y="1574"/>
                    <a:pt x="12904" y="1574"/>
                    <a:pt x="12945" y="1574"/>
                  </a:cubicBezTo>
                  <a:lnTo>
                    <a:pt x="13068" y="1574"/>
                  </a:lnTo>
                  <a:cubicBezTo>
                    <a:pt x="13109" y="1533"/>
                    <a:pt x="13109" y="1533"/>
                    <a:pt x="13160" y="1533"/>
                  </a:cubicBezTo>
                  <a:cubicBezTo>
                    <a:pt x="13282" y="1482"/>
                    <a:pt x="13364" y="1482"/>
                    <a:pt x="13456" y="1482"/>
                  </a:cubicBezTo>
                  <a:lnTo>
                    <a:pt x="13456" y="1482"/>
                  </a:lnTo>
                  <a:cubicBezTo>
                    <a:pt x="13415" y="1441"/>
                    <a:pt x="13364" y="1441"/>
                    <a:pt x="13364" y="1400"/>
                  </a:cubicBezTo>
                  <a:cubicBezTo>
                    <a:pt x="13282" y="1400"/>
                    <a:pt x="13160" y="1359"/>
                    <a:pt x="13068" y="1400"/>
                  </a:cubicBezTo>
                  <a:cubicBezTo>
                    <a:pt x="12986" y="1400"/>
                    <a:pt x="12904" y="1441"/>
                    <a:pt x="12853" y="1482"/>
                  </a:cubicBezTo>
                  <a:lnTo>
                    <a:pt x="12731" y="1482"/>
                  </a:lnTo>
                  <a:lnTo>
                    <a:pt x="12690" y="1482"/>
                  </a:lnTo>
                  <a:cubicBezTo>
                    <a:pt x="12649" y="1482"/>
                    <a:pt x="12598" y="1441"/>
                    <a:pt x="12598" y="1441"/>
                  </a:cubicBezTo>
                  <a:cubicBezTo>
                    <a:pt x="12557" y="1441"/>
                    <a:pt x="12516" y="1482"/>
                    <a:pt x="12475" y="1482"/>
                  </a:cubicBezTo>
                  <a:lnTo>
                    <a:pt x="12393" y="1482"/>
                  </a:lnTo>
                  <a:cubicBezTo>
                    <a:pt x="12342" y="1482"/>
                    <a:pt x="12302" y="1533"/>
                    <a:pt x="12302" y="1533"/>
                  </a:cubicBezTo>
                  <a:lnTo>
                    <a:pt x="12302" y="1400"/>
                  </a:lnTo>
                  <a:cubicBezTo>
                    <a:pt x="12342" y="1400"/>
                    <a:pt x="12342" y="1359"/>
                    <a:pt x="12393" y="1359"/>
                  </a:cubicBezTo>
                  <a:lnTo>
                    <a:pt x="12393" y="1318"/>
                  </a:lnTo>
                  <a:lnTo>
                    <a:pt x="12342" y="1277"/>
                  </a:lnTo>
                  <a:cubicBezTo>
                    <a:pt x="12220" y="1226"/>
                    <a:pt x="11964" y="1318"/>
                    <a:pt x="11883" y="1359"/>
                  </a:cubicBezTo>
                  <a:cubicBezTo>
                    <a:pt x="11832" y="1359"/>
                    <a:pt x="11791" y="1400"/>
                    <a:pt x="11750" y="1441"/>
                  </a:cubicBezTo>
                  <a:cubicBezTo>
                    <a:pt x="11709" y="1441"/>
                    <a:pt x="11668" y="1400"/>
                    <a:pt x="11668" y="1400"/>
                  </a:cubicBezTo>
                  <a:lnTo>
                    <a:pt x="11668" y="1400"/>
                  </a:lnTo>
                  <a:cubicBezTo>
                    <a:pt x="11709" y="1359"/>
                    <a:pt x="11750" y="1359"/>
                    <a:pt x="11750" y="1359"/>
                  </a:cubicBezTo>
                  <a:cubicBezTo>
                    <a:pt x="11709" y="1318"/>
                    <a:pt x="11709" y="1277"/>
                    <a:pt x="11709" y="1277"/>
                  </a:cubicBezTo>
                  <a:cubicBezTo>
                    <a:pt x="11576" y="1226"/>
                    <a:pt x="11535" y="1226"/>
                    <a:pt x="11454" y="1185"/>
                  </a:cubicBezTo>
                  <a:lnTo>
                    <a:pt x="11454" y="1104"/>
                  </a:lnTo>
                  <a:lnTo>
                    <a:pt x="11494" y="1063"/>
                  </a:lnTo>
                  <a:cubicBezTo>
                    <a:pt x="11535" y="1022"/>
                    <a:pt x="11627" y="1022"/>
                    <a:pt x="11668" y="1022"/>
                  </a:cubicBezTo>
                  <a:lnTo>
                    <a:pt x="11832" y="1022"/>
                  </a:lnTo>
                  <a:cubicBezTo>
                    <a:pt x="11883" y="1022"/>
                    <a:pt x="11924" y="971"/>
                    <a:pt x="12005" y="971"/>
                  </a:cubicBezTo>
                  <a:cubicBezTo>
                    <a:pt x="12046" y="1022"/>
                    <a:pt x="12087" y="1022"/>
                    <a:pt x="12138" y="1063"/>
                  </a:cubicBezTo>
                  <a:cubicBezTo>
                    <a:pt x="12138" y="1022"/>
                    <a:pt x="12138" y="971"/>
                    <a:pt x="12179" y="971"/>
                  </a:cubicBezTo>
                  <a:cubicBezTo>
                    <a:pt x="12220" y="930"/>
                    <a:pt x="12302" y="889"/>
                    <a:pt x="12393" y="889"/>
                  </a:cubicBezTo>
                  <a:cubicBezTo>
                    <a:pt x="12393" y="930"/>
                    <a:pt x="12434" y="930"/>
                    <a:pt x="12475" y="930"/>
                  </a:cubicBezTo>
                  <a:cubicBezTo>
                    <a:pt x="12557" y="971"/>
                    <a:pt x="12649" y="930"/>
                    <a:pt x="12731" y="971"/>
                  </a:cubicBezTo>
                  <a:cubicBezTo>
                    <a:pt x="12772" y="971"/>
                    <a:pt x="13068" y="1063"/>
                    <a:pt x="13109" y="1063"/>
                  </a:cubicBezTo>
                  <a:lnTo>
                    <a:pt x="13109" y="1022"/>
                  </a:lnTo>
                  <a:lnTo>
                    <a:pt x="13109" y="1022"/>
                  </a:lnTo>
                  <a:cubicBezTo>
                    <a:pt x="13068" y="1022"/>
                    <a:pt x="13027" y="971"/>
                    <a:pt x="13027" y="971"/>
                  </a:cubicBezTo>
                  <a:cubicBezTo>
                    <a:pt x="12945" y="930"/>
                    <a:pt x="12904" y="889"/>
                    <a:pt x="12853" y="848"/>
                  </a:cubicBezTo>
                  <a:lnTo>
                    <a:pt x="12853" y="807"/>
                  </a:lnTo>
                  <a:cubicBezTo>
                    <a:pt x="12945" y="807"/>
                    <a:pt x="12986" y="767"/>
                    <a:pt x="13027" y="715"/>
                  </a:cubicBezTo>
                  <a:cubicBezTo>
                    <a:pt x="13068" y="715"/>
                    <a:pt x="13160" y="715"/>
                    <a:pt x="13201" y="675"/>
                  </a:cubicBezTo>
                  <a:lnTo>
                    <a:pt x="13323" y="675"/>
                  </a:lnTo>
                  <a:cubicBezTo>
                    <a:pt x="13364" y="675"/>
                    <a:pt x="13456" y="715"/>
                    <a:pt x="13538" y="715"/>
                  </a:cubicBezTo>
                  <a:cubicBezTo>
                    <a:pt x="13620" y="767"/>
                    <a:pt x="13620" y="848"/>
                    <a:pt x="13711" y="848"/>
                  </a:cubicBezTo>
                  <a:lnTo>
                    <a:pt x="13711" y="807"/>
                  </a:lnTo>
                  <a:cubicBezTo>
                    <a:pt x="13711" y="767"/>
                    <a:pt x="13620" y="675"/>
                    <a:pt x="13620" y="675"/>
                  </a:cubicBezTo>
                  <a:lnTo>
                    <a:pt x="13620" y="634"/>
                  </a:lnTo>
                  <a:cubicBezTo>
                    <a:pt x="13711" y="634"/>
                    <a:pt x="13793" y="634"/>
                    <a:pt x="13834" y="675"/>
                  </a:cubicBezTo>
                  <a:lnTo>
                    <a:pt x="13967" y="675"/>
                  </a:lnTo>
                  <a:cubicBezTo>
                    <a:pt x="14008" y="715"/>
                    <a:pt x="14049" y="767"/>
                    <a:pt x="14090" y="767"/>
                  </a:cubicBezTo>
                  <a:lnTo>
                    <a:pt x="14090" y="634"/>
                  </a:lnTo>
                  <a:lnTo>
                    <a:pt x="14090" y="634"/>
                  </a:lnTo>
                  <a:lnTo>
                    <a:pt x="14304" y="634"/>
                  </a:lnTo>
                  <a:cubicBezTo>
                    <a:pt x="14345" y="675"/>
                    <a:pt x="14386" y="715"/>
                    <a:pt x="14386" y="767"/>
                  </a:cubicBezTo>
                  <a:lnTo>
                    <a:pt x="14437" y="767"/>
                  </a:lnTo>
                  <a:lnTo>
                    <a:pt x="14437" y="634"/>
                  </a:lnTo>
                  <a:cubicBezTo>
                    <a:pt x="14600" y="593"/>
                    <a:pt x="14774" y="715"/>
                    <a:pt x="14897" y="715"/>
                  </a:cubicBezTo>
                  <a:lnTo>
                    <a:pt x="15029" y="715"/>
                  </a:lnTo>
                  <a:lnTo>
                    <a:pt x="15285" y="715"/>
                  </a:lnTo>
                  <a:cubicBezTo>
                    <a:pt x="15285" y="715"/>
                    <a:pt x="15326" y="715"/>
                    <a:pt x="15367" y="767"/>
                  </a:cubicBezTo>
                  <a:lnTo>
                    <a:pt x="15459" y="767"/>
                  </a:lnTo>
                  <a:cubicBezTo>
                    <a:pt x="15499" y="767"/>
                    <a:pt x="15540" y="807"/>
                    <a:pt x="15581" y="807"/>
                  </a:cubicBezTo>
                  <a:lnTo>
                    <a:pt x="15714" y="807"/>
                  </a:lnTo>
                  <a:cubicBezTo>
                    <a:pt x="15755" y="848"/>
                    <a:pt x="15755" y="848"/>
                    <a:pt x="15796" y="889"/>
                  </a:cubicBezTo>
                  <a:lnTo>
                    <a:pt x="15755" y="930"/>
                  </a:lnTo>
                  <a:cubicBezTo>
                    <a:pt x="15663" y="930"/>
                    <a:pt x="15622" y="1022"/>
                    <a:pt x="15499" y="1063"/>
                  </a:cubicBezTo>
                  <a:close/>
                  <a:moveTo>
                    <a:pt x="11668" y="1482"/>
                  </a:moveTo>
                  <a:cubicBezTo>
                    <a:pt x="11668" y="1533"/>
                    <a:pt x="11709" y="1533"/>
                    <a:pt x="11709" y="1533"/>
                  </a:cubicBezTo>
                  <a:cubicBezTo>
                    <a:pt x="11709" y="1574"/>
                    <a:pt x="11750" y="1655"/>
                    <a:pt x="11750" y="1696"/>
                  </a:cubicBezTo>
                  <a:lnTo>
                    <a:pt x="11883" y="1696"/>
                  </a:lnTo>
                  <a:lnTo>
                    <a:pt x="11883" y="1615"/>
                  </a:lnTo>
                  <a:lnTo>
                    <a:pt x="11883" y="1574"/>
                  </a:lnTo>
                  <a:cubicBezTo>
                    <a:pt x="11924" y="1615"/>
                    <a:pt x="12005" y="1655"/>
                    <a:pt x="12005" y="1696"/>
                  </a:cubicBezTo>
                  <a:lnTo>
                    <a:pt x="12005" y="1870"/>
                  </a:lnTo>
                  <a:cubicBezTo>
                    <a:pt x="12046" y="1870"/>
                    <a:pt x="12046" y="1911"/>
                    <a:pt x="12046" y="1911"/>
                  </a:cubicBezTo>
                  <a:cubicBezTo>
                    <a:pt x="12179" y="1911"/>
                    <a:pt x="12261" y="1911"/>
                    <a:pt x="12302" y="1993"/>
                  </a:cubicBezTo>
                  <a:cubicBezTo>
                    <a:pt x="12302" y="1952"/>
                    <a:pt x="12261" y="1952"/>
                    <a:pt x="12220" y="1952"/>
                  </a:cubicBezTo>
                  <a:cubicBezTo>
                    <a:pt x="12138" y="2044"/>
                    <a:pt x="12005" y="1993"/>
                    <a:pt x="11964" y="2166"/>
                  </a:cubicBezTo>
                  <a:cubicBezTo>
                    <a:pt x="11883" y="2166"/>
                    <a:pt x="11883" y="2125"/>
                    <a:pt x="11791" y="2125"/>
                  </a:cubicBezTo>
                  <a:lnTo>
                    <a:pt x="11791" y="2166"/>
                  </a:lnTo>
                  <a:lnTo>
                    <a:pt x="11791" y="2248"/>
                  </a:lnTo>
                  <a:cubicBezTo>
                    <a:pt x="11791" y="2248"/>
                    <a:pt x="11791" y="2299"/>
                    <a:pt x="11750" y="2299"/>
                  </a:cubicBezTo>
                  <a:cubicBezTo>
                    <a:pt x="11709" y="2248"/>
                    <a:pt x="11668" y="2207"/>
                    <a:pt x="11627" y="2207"/>
                  </a:cubicBezTo>
                  <a:cubicBezTo>
                    <a:pt x="11627" y="2248"/>
                    <a:pt x="11576" y="2299"/>
                    <a:pt x="11576" y="2299"/>
                  </a:cubicBezTo>
                  <a:cubicBezTo>
                    <a:pt x="11454" y="2299"/>
                    <a:pt x="11372" y="2299"/>
                    <a:pt x="11239" y="2248"/>
                  </a:cubicBezTo>
                  <a:lnTo>
                    <a:pt x="11198" y="2248"/>
                  </a:lnTo>
                  <a:cubicBezTo>
                    <a:pt x="11198" y="2207"/>
                    <a:pt x="11157" y="2166"/>
                    <a:pt x="11116" y="2125"/>
                  </a:cubicBezTo>
                  <a:cubicBezTo>
                    <a:pt x="11065" y="2125"/>
                    <a:pt x="11024" y="2085"/>
                    <a:pt x="10984" y="2044"/>
                  </a:cubicBezTo>
                  <a:cubicBezTo>
                    <a:pt x="11024" y="1993"/>
                    <a:pt x="11065" y="1993"/>
                    <a:pt x="11116" y="1993"/>
                  </a:cubicBezTo>
                  <a:cubicBezTo>
                    <a:pt x="11198" y="1952"/>
                    <a:pt x="11454" y="1993"/>
                    <a:pt x="11494" y="2044"/>
                  </a:cubicBezTo>
                  <a:cubicBezTo>
                    <a:pt x="11454" y="1993"/>
                    <a:pt x="11239" y="1870"/>
                    <a:pt x="11157" y="1911"/>
                  </a:cubicBezTo>
                  <a:lnTo>
                    <a:pt x="11065" y="1911"/>
                  </a:lnTo>
                  <a:lnTo>
                    <a:pt x="10984" y="1911"/>
                  </a:lnTo>
                  <a:cubicBezTo>
                    <a:pt x="10943" y="1911"/>
                    <a:pt x="10902" y="1952"/>
                    <a:pt x="10861" y="1952"/>
                  </a:cubicBezTo>
                  <a:cubicBezTo>
                    <a:pt x="10810" y="1911"/>
                    <a:pt x="10810" y="1870"/>
                    <a:pt x="10769" y="1829"/>
                  </a:cubicBezTo>
                  <a:cubicBezTo>
                    <a:pt x="10728" y="1829"/>
                    <a:pt x="10687" y="1788"/>
                    <a:pt x="10646" y="1788"/>
                  </a:cubicBezTo>
                  <a:lnTo>
                    <a:pt x="10646" y="1696"/>
                  </a:lnTo>
                  <a:lnTo>
                    <a:pt x="10646" y="1696"/>
                  </a:lnTo>
                  <a:cubicBezTo>
                    <a:pt x="10769" y="1737"/>
                    <a:pt x="10810" y="1696"/>
                    <a:pt x="10943" y="1696"/>
                  </a:cubicBezTo>
                  <a:cubicBezTo>
                    <a:pt x="10902" y="1655"/>
                    <a:pt x="10861" y="1655"/>
                    <a:pt x="10810" y="1615"/>
                  </a:cubicBezTo>
                  <a:lnTo>
                    <a:pt x="10810" y="1574"/>
                  </a:lnTo>
                  <a:cubicBezTo>
                    <a:pt x="10861" y="1533"/>
                    <a:pt x="10984" y="1574"/>
                    <a:pt x="10984" y="1533"/>
                  </a:cubicBezTo>
                  <a:lnTo>
                    <a:pt x="10984" y="1533"/>
                  </a:lnTo>
                  <a:cubicBezTo>
                    <a:pt x="10943" y="1482"/>
                    <a:pt x="10902" y="1441"/>
                    <a:pt x="10861" y="1400"/>
                  </a:cubicBezTo>
                  <a:lnTo>
                    <a:pt x="10861" y="1400"/>
                  </a:lnTo>
                  <a:cubicBezTo>
                    <a:pt x="10943" y="1359"/>
                    <a:pt x="10984" y="1359"/>
                    <a:pt x="11024" y="1359"/>
                  </a:cubicBezTo>
                  <a:lnTo>
                    <a:pt x="11157" y="1359"/>
                  </a:lnTo>
                  <a:cubicBezTo>
                    <a:pt x="11157" y="1318"/>
                    <a:pt x="11116" y="1277"/>
                    <a:pt x="11116" y="1226"/>
                  </a:cubicBezTo>
                  <a:cubicBezTo>
                    <a:pt x="11321" y="1277"/>
                    <a:pt x="11321" y="1318"/>
                    <a:pt x="11413" y="1441"/>
                  </a:cubicBezTo>
                  <a:cubicBezTo>
                    <a:pt x="11454" y="1482"/>
                    <a:pt x="11494" y="1482"/>
                    <a:pt x="11535" y="1533"/>
                  </a:cubicBezTo>
                  <a:cubicBezTo>
                    <a:pt x="11576" y="1533"/>
                    <a:pt x="11627" y="1482"/>
                    <a:pt x="11668" y="1482"/>
                  </a:cubicBezTo>
                  <a:close/>
                  <a:moveTo>
                    <a:pt x="10861" y="2299"/>
                  </a:moveTo>
                  <a:lnTo>
                    <a:pt x="10861" y="2381"/>
                  </a:lnTo>
                  <a:cubicBezTo>
                    <a:pt x="10646" y="2422"/>
                    <a:pt x="10514" y="2422"/>
                    <a:pt x="10432" y="2248"/>
                  </a:cubicBezTo>
                  <a:cubicBezTo>
                    <a:pt x="10391" y="2207"/>
                    <a:pt x="10391" y="2207"/>
                    <a:pt x="10391" y="2166"/>
                  </a:cubicBezTo>
                  <a:lnTo>
                    <a:pt x="10391" y="2125"/>
                  </a:lnTo>
                  <a:lnTo>
                    <a:pt x="10473" y="2125"/>
                  </a:lnTo>
                  <a:cubicBezTo>
                    <a:pt x="10606" y="2125"/>
                    <a:pt x="10687" y="2207"/>
                    <a:pt x="10769" y="2207"/>
                  </a:cubicBezTo>
                  <a:cubicBezTo>
                    <a:pt x="10810" y="2248"/>
                    <a:pt x="10861" y="2248"/>
                    <a:pt x="10861" y="2299"/>
                  </a:cubicBezTo>
                  <a:close/>
                  <a:moveTo>
                    <a:pt x="10473" y="2973"/>
                  </a:moveTo>
                  <a:cubicBezTo>
                    <a:pt x="10473" y="2973"/>
                    <a:pt x="10514" y="3014"/>
                    <a:pt x="10473" y="3065"/>
                  </a:cubicBezTo>
                  <a:cubicBezTo>
                    <a:pt x="10473" y="3106"/>
                    <a:pt x="10432" y="3106"/>
                    <a:pt x="10432" y="3147"/>
                  </a:cubicBezTo>
                  <a:cubicBezTo>
                    <a:pt x="10391" y="3188"/>
                    <a:pt x="10432" y="3229"/>
                    <a:pt x="10432" y="3270"/>
                  </a:cubicBezTo>
                  <a:lnTo>
                    <a:pt x="10432" y="3270"/>
                  </a:lnTo>
                  <a:lnTo>
                    <a:pt x="10299" y="3270"/>
                  </a:lnTo>
                  <a:cubicBezTo>
                    <a:pt x="10217" y="3270"/>
                    <a:pt x="10095" y="3321"/>
                    <a:pt x="10095" y="3229"/>
                  </a:cubicBezTo>
                  <a:cubicBezTo>
                    <a:pt x="10095" y="3188"/>
                    <a:pt x="10095" y="3188"/>
                    <a:pt x="10136" y="3147"/>
                  </a:cubicBezTo>
                  <a:lnTo>
                    <a:pt x="10136" y="3147"/>
                  </a:lnTo>
                  <a:lnTo>
                    <a:pt x="10136" y="3106"/>
                  </a:lnTo>
                  <a:cubicBezTo>
                    <a:pt x="10044" y="3065"/>
                    <a:pt x="9880" y="3106"/>
                    <a:pt x="9839" y="3147"/>
                  </a:cubicBezTo>
                  <a:cubicBezTo>
                    <a:pt x="9788" y="3106"/>
                    <a:pt x="9788" y="3106"/>
                    <a:pt x="9747" y="3106"/>
                  </a:cubicBezTo>
                  <a:lnTo>
                    <a:pt x="9747" y="3065"/>
                  </a:lnTo>
                  <a:cubicBezTo>
                    <a:pt x="9839" y="3065"/>
                    <a:pt x="9839" y="3014"/>
                    <a:pt x="9880" y="3014"/>
                  </a:cubicBezTo>
                  <a:lnTo>
                    <a:pt x="9880" y="2973"/>
                  </a:lnTo>
                  <a:lnTo>
                    <a:pt x="9880" y="2851"/>
                  </a:lnTo>
                  <a:cubicBezTo>
                    <a:pt x="10003" y="2851"/>
                    <a:pt x="10044" y="3014"/>
                    <a:pt x="10136" y="3014"/>
                  </a:cubicBezTo>
                  <a:lnTo>
                    <a:pt x="10176" y="3014"/>
                  </a:lnTo>
                  <a:cubicBezTo>
                    <a:pt x="10136" y="2933"/>
                    <a:pt x="10095" y="2892"/>
                    <a:pt x="10044" y="2851"/>
                  </a:cubicBezTo>
                  <a:lnTo>
                    <a:pt x="10044" y="2851"/>
                  </a:lnTo>
                  <a:cubicBezTo>
                    <a:pt x="10136" y="2759"/>
                    <a:pt x="10217" y="2892"/>
                    <a:pt x="10299" y="2892"/>
                  </a:cubicBezTo>
                  <a:lnTo>
                    <a:pt x="10299" y="2851"/>
                  </a:lnTo>
                  <a:lnTo>
                    <a:pt x="10350" y="2810"/>
                  </a:lnTo>
                  <a:cubicBezTo>
                    <a:pt x="10432" y="2851"/>
                    <a:pt x="10473" y="2851"/>
                    <a:pt x="10473" y="2973"/>
                  </a:cubicBezTo>
                  <a:close/>
                  <a:moveTo>
                    <a:pt x="10136" y="2463"/>
                  </a:moveTo>
                  <a:cubicBezTo>
                    <a:pt x="10044" y="2422"/>
                    <a:pt x="10044" y="2340"/>
                    <a:pt x="9962" y="2299"/>
                  </a:cubicBezTo>
                  <a:lnTo>
                    <a:pt x="9880" y="2299"/>
                  </a:lnTo>
                  <a:lnTo>
                    <a:pt x="9706" y="2299"/>
                  </a:lnTo>
                  <a:cubicBezTo>
                    <a:pt x="9584" y="2299"/>
                    <a:pt x="9451" y="2299"/>
                    <a:pt x="9410" y="2207"/>
                  </a:cubicBezTo>
                  <a:lnTo>
                    <a:pt x="9410" y="2166"/>
                  </a:lnTo>
                  <a:lnTo>
                    <a:pt x="9533" y="2166"/>
                  </a:lnTo>
                  <a:cubicBezTo>
                    <a:pt x="9584" y="2207"/>
                    <a:pt x="9584" y="2207"/>
                    <a:pt x="9625" y="2207"/>
                  </a:cubicBezTo>
                  <a:cubicBezTo>
                    <a:pt x="9625" y="2085"/>
                    <a:pt x="9451" y="2044"/>
                    <a:pt x="9328" y="1993"/>
                  </a:cubicBezTo>
                  <a:lnTo>
                    <a:pt x="9328" y="1993"/>
                  </a:lnTo>
                  <a:lnTo>
                    <a:pt x="9328" y="1952"/>
                  </a:lnTo>
                  <a:cubicBezTo>
                    <a:pt x="9410" y="1952"/>
                    <a:pt x="9533" y="1911"/>
                    <a:pt x="9625" y="1952"/>
                  </a:cubicBezTo>
                  <a:cubicBezTo>
                    <a:pt x="9706" y="1952"/>
                    <a:pt x="9706" y="2044"/>
                    <a:pt x="9747" y="2085"/>
                  </a:cubicBezTo>
                  <a:lnTo>
                    <a:pt x="9880" y="2085"/>
                  </a:lnTo>
                  <a:cubicBezTo>
                    <a:pt x="10095" y="2125"/>
                    <a:pt x="10136" y="2125"/>
                    <a:pt x="10217" y="2299"/>
                  </a:cubicBezTo>
                  <a:cubicBezTo>
                    <a:pt x="10258" y="2340"/>
                    <a:pt x="10258" y="2340"/>
                    <a:pt x="10258" y="2422"/>
                  </a:cubicBezTo>
                  <a:cubicBezTo>
                    <a:pt x="10258" y="2463"/>
                    <a:pt x="10176" y="2463"/>
                    <a:pt x="10136" y="2463"/>
                  </a:cubicBezTo>
                  <a:close/>
                  <a:moveTo>
                    <a:pt x="9236" y="3270"/>
                  </a:moveTo>
                  <a:cubicBezTo>
                    <a:pt x="9236" y="3321"/>
                    <a:pt x="9196" y="3321"/>
                    <a:pt x="9196" y="3321"/>
                  </a:cubicBezTo>
                  <a:lnTo>
                    <a:pt x="9155" y="3321"/>
                  </a:lnTo>
                  <a:lnTo>
                    <a:pt x="9022" y="3321"/>
                  </a:lnTo>
                  <a:cubicBezTo>
                    <a:pt x="8940" y="3321"/>
                    <a:pt x="8858" y="3270"/>
                    <a:pt x="8818" y="3270"/>
                  </a:cubicBezTo>
                  <a:cubicBezTo>
                    <a:pt x="8603" y="3321"/>
                    <a:pt x="8429" y="3525"/>
                    <a:pt x="8174" y="3443"/>
                  </a:cubicBezTo>
                  <a:cubicBezTo>
                    <a:pt x="8133" y="3443"/>
                    <a:pt x="8092" y="3443"/>
                    <a:pt x="8051" y="3403"/>
                  </a:cubicBezTo>
                  <a:lnTo>
                    <a:pt x="8051" y="3362"/>
                  </a:lnTo>
                  <a:lnTo>
                    <a:pt x="8051" y="3362"/>
                  </a:lnTo>
                  <a:lnTo>
                    <a:pt x="8174" y="3362"/>
                  </a:lnTo>
                  <a:lnTo>
                    <a:pt x="8215" y="3321"/>
                  </a:lnTo>
                  <a:cubicBezTo>
                    <a:pt x="8307" y="3321"/>
                    <a:pt x="8388" y="3321"/>
                    <a:pt x="8470" y="3270"/>
                  </a:cubicBezTo>
                  <a:lnTo>
                    <a:pt x="8470" y="3229"/>
                  </a:lnTo>
                  <a:lnTo>
                    <a:pt x="8470" y="3229"/>
                  </a:lnTo>
                  <a:cubicBezTo>
                    <a:pt x="8388" y="3188"/>
                    <a:pt x="8307" y="3188"/>
                    <a:pt x="8215" y="3188"/>
                  </a:cubicBezTo>
                  <a:cubicBezTo>
                    <a:pt x="8215" y="3229"/>
                    <a:pt x="8174" y="3229"/>
                    <a:pt x="8133" y="3229"/>
                  </a:cubicBezTo>
                  <a:cubicBezTo>
                    <a:pt x="8092" y="3270"/>
                    <a:pt x="8000" y="3229"/>
                    <a:pt x="7959" y="3270"/>
                  </a:cubicBezTo>
                  <a:lnTo>
                    <a:pt x="7878" y="3270"/>
                  </a:lnTo>
                  <a:cubicBezTo>
                    <a:pt x="7837" y="3270"/>
                    <a:pt x="7837" y="3229"/>
                    <a:pt x="7796" y="3229"/>
                  </a:cubicBezTo>
                  <a:cubicBezTo>
                    <a:pt x="7704" y="3321"/>
                    <a:pt x="7622" y="3229"/>
                    <a:pt x="7581" y="3188"/>
                  </a:cubicBezTo>
                  <a:lnTo>
                    <a:pt x="7581" y="3188"/>
                  </a:lnTo>
                  <a:cubicBezTo>
                    <a:pt x="7581" y="3147"/>
                    <a:pt x="7622" y="3147"/>
                    <a:pt x="7622" y="3147"/>
                  </a:cubicBezTo>
                  <a:cubicBezTo>
                    <a:pt x="7663" y="3106"/>
                    <a:pt x="7704" y="3106"/>
                    <a:pt x="7745" y="3106"/>
                  </a:cubicBezTo>
                  <a:lnTo>
                    <a:pt x="7878" y="3106"/>
                  </a:lnTo>
                  <a:cubicBezTo>
                    <a:pt x="7837" y="3065"/>
                    <a:pt x="7796" y="3065"/>
                    <a:pt x="7745" y="3014"/>
                  </a:cubicBezTo>
                  <a:lnTo>
                    <a:pt x="7745" y="2933"/>
                  </a:lnTo>
                  <a:cubicBezTo>
                    <a:pt x="7796" y="2933"/>
                    <a:pt x="7918" y="2851"/>
                    <a:pt x="8000" y="2892"/>
                  </a:cubicBezTo>
                  <a:cubicBezTo>
                    <a:pt x="8051" y="2892"/>
                    <a:pt x="8092" y="2933"/>
                    <a:pt x="8133" y="2973"/>
                  </a:cubicBezTo>
                  <a:cubicBezTo>
                    <a:pt x="8174" y="2973"/>
                    <a:pt x="8215" y="2973"/>
                    <a:pt x="8215" y="2933"/>
                  </a:cubicBezTo>
                  <a:cubicBezTo>
                    <a:pt x="8307" y="2973"/>
                    <a:pt x="8388" y="3106"/>
                    <a:pt x="8470" y="3106"/>
                  </a:cubicBezTo>
                  <a:cubicBezTo>
                    <a:pt x="8470" y="3147"/>
                    <a:pt x="8511" y="3106"/>
                    <a:pt x="8562" y="3106"/>
                  </a:cubicBezTo>
                  <a:cubicBezTo>
                    <a:pt x="8603" y="3106"/>
                    <a:pt x="8644" y="3147"/>
                    <a:pt x="8685" y="3147"/>
                  </a:cubicBezTo>
                  <a:cubicBezTo>
                    <a:pt x="8726" y="3106"/>
                    <a:pt x="8766" y="3106"/>
                    <a:pt x="8766" y="3106"/>
                  </a:cubicBezTo>
                  <a:cubicBezTo>
                    <a:pt x="8818" y="2973"/>
                    <a:pt x="8685" y="2933"/>
                    <a:pt x="8603" y="2892"/>
                  </a:cubicBezTo>
                  <a:lnTo>
                    <a:pt x="8603" y="2892"/>
                  </a:lnTo>
                  <a:cubicBezTo>
                    <a:pt x="8644" y="2851"/>
                    <a:pt x="8685" y="2810"/>
                    <a:pt x="8685" y="2810"/>
                  </a:cubicBezTo>
                  <a:cubicBezTo>
                    <a:pt x="8726" y="2759"/>
                    <a:pt x="8766" y="2759"/>
                    <a:pt x="8818" y="2759"/>
                  </a:cubicBezTo>
                  <a:lnTo>
                    <a:pt x="8818" y="2759"/>
                  </a:lnTo>
                  <a:cubicBezTo>
                    <a:pt x="8899" y="2810"/>
                    <a:pt x="8899" y="2933"/>
                    <a:pt x="8940" y="3014"/>
                  </a:cubicBezTo>
                  <a:cubicBezTo>
                    <a:pt x="9022" y="3065"/>
                    <a:pt x="9073" y="3065"/>
                    <a:pt x="9155" y="3106"/>
                  </a:cubicBezTo>
                  <a:cubicBezTo>
                    <a:pt x="9155" y="3065"/>
                    <a:pt x="9114" y="3014"/>
                    <a:pt x="9155" y="2973"/>
                  </a:cubicBezTo>
                  <a:cubicBezTo>
                    <a:pt x="9236" y="2973"/>
                    <a:pt x="9277" y="3014"/>
                    <a:pt x="9328" y="3065"/>
                  </a:cubicBezTo>
                  <a:cubicBezTo>
                    <a:pt x="9328" y="3147"/>
                    <a:pt x="9328" y="3270"/>
                    <a:pt x="9236" y="3270"/>
                  </a:cubicBezTo>
                  <a:close/>
                  <a:moveTo>
                    <a:pt x="8562" y="2555"/>
                  </a:moveTo>
                  <a:cubicBezTo>
                    <a:pt x="8470" y="2555"/>
                    <a:pt x="8256" y="2595"/>
                    <a:pt x="8215" y="2503"/>
                  </a:cubicBezTo>
                  <a:cubicBezTo>
                    <a:pt x="8215" y="2503"/>
                    <a:pt x="8215" y="2463"/>
                    <a:pt x="8174" y="2463"/>
                  </a:cubicBezTo>
                  <a:lnTo>
                    <a:pt x="8215" y="2422"/>
                  </a:lnTo>
                  <a:cubicBezTo>
                    <a:pt x="8256" y="2422"/>
                    <a:pt x="8256" y="2422"/>
                    <a:pt x="8307" y="2381"/>
                  </a:cubicBezTo>
                  <a:lnTo>
                    <a:pt x="8388" y="2381"/>
                  </a:lnTo>
                  <a:cubicBezTo>
                    <a:pt x="8429" y="2381"/>
                    <a:pt x="8470" y="2422"/>
                    <a:pt x="8511" y="2381"/>
                  </a:cubicBezTo>
                  <a:cubicBezTo>
                    <a:pt x="8603" y="2381"/>
                    <a:pt x="8644" y="2422"/>
                    <a:pt x="8726" y="2422"/>
                  </a:cubicBezTo>
                  <a:lnTo>
                    <a:pt x="8685" y="2422"/>
                  </a:lnTo>
                  <a:cubicBezTo>
                    <a:pt x="8644" y="2463"/>
                    <a:pt x="8603" y="2503"/>
                    <a:pt x="8562" y="2555"/>
                  </a:cubicBezTo>
                  <a:close/>
                  <a:moveTo>
                    <a:pt x="7704" y="2636"/>
                  </a:moveTo>
                  <a:cubicBezTo>
                    <a:pt x="7663" y="2677"/>
                    <a:pt x="7704" y="2759"/>
                    <a:pt x="7745" y="2759"/>
                  </a:cubicBezTo>
                  <a:cubicBezTo>
                    <a:pt x="7704" y="2759"/>
                    <a:pt x="7663" y="2810"/>
                    <a:pt x="7622" y="2810"/>
                  </a:cubicBezTo>
                  <a:cubicBezTo>
                    <a:pt x="7622" y="2851"/>
                    <a:pt x="7581" y="2851"/>
                    <a:pt x="7581" y="2892"/>
                  </a:cubicBezTo>
                  <a:lnTo>
                    <a:pt x="7489" y="2892"/>
                  </a:lnTo>
                  <a:cubicBezTo>
                    <a:pt x="7489" y="2851"/>
                    <a:pt x="7448" y="2718"/>
                    <a:pt x="7367" y="2718"/>
                  </a:cubicBezTo>
                  <a:lnTo>
                    <a:pt x="7367" y="2718"/>
                  </a:lnTo>
                  <a:cubicBezTo>
                    <a:pt x="7326" y="2810"/>
                    <a:pt x="7326" y="2851"/>
                    <a:pt x="7285" y="2892"/>
                  </a:cubicBezTo>
                  <a:lnTo>
                    <a:pt x="7234" y="2933"/>
                  </a:lnTo>
                  <a:cubicBezTo>
                    <a:pt x="7234" y="2933"/>
                    <a:pt x="7234" y="2973"/>
                    <a:pt x="7193" y="2973"/>
                  </a:cubicBezTo>
                  <a:cubicBezTo>
                    <a:pt x="7193" y="2973"/>
                    <a:pt x="7193" y="3014"/>
                    <a:pt x="7152" y="3014"/>
                  </a:cubicBezTo>
                  <a:cubicBezTo>
                    <a:pt x="7070" y="3065"/>
                    <a:pt x="7070" y="2973"/>
                    <a:pt x="6978" y="2933"/>
                  </a:cubicBezTo>
                  <a:cubicBezTo>
                    <a:pt x="6897" y="2933"/>
                    <a:pt x="6897" y="3014"/>
                    <a:pt x="6774" y="2933"/>
                  </a:cubicBezTo>
                  <a:lnTo>
                    <a:pt x="6774" y="2851"/>
                  </a:lnTo>
                  <a:cubicBezTo>
                    <a:pt x="6856" y="2851"/>
                    <a:pt x="6897" y="2851"/>
                    <a:pt x="6938" y="2810"/>
                  </a:cubicBezTo>
                  <a:cubicBezTo>
                    <a:pt x="6978" y="2810"/>
                    <a:pt x="6978" y="2759"/>
                    <a:pt x="7030" y="2759"/>
                  </a:cubicBezTo>
                  <a:cubicBezTo>
                    <a:pt x="7030" y="2718"/>
                    <a:pt x="7070" y="2718"/>
                    <a:pt x="7111" y="2718"/>
                  </a:cubicBezTo>
                  <a:cubicBezTo>
                    <a:pt x="7152" y="2677"/>
                    <a:pt x="7152" y="2636"/>
                    <a:pt x="7234" y="2595"/>
                  </a:cubicBezTo>
                  <a:lnTo>
                    <a:pt x="7448" y="2595"/>
                  </a:lnTo>
                  <a:lnTo>
                    <a:pt x="7581" y="2595"/>
                  </a:lnTo>
                  <a:cubicBezTo>
                    <a:pt x="7622" y="2555"/>
                    <a:pt x="7622" y="2555"/>
                    <a:pt x="7663" y="2555"/>
                  </a:cubicBezTo>
                  <a:lnTo>
                    <a:pt x="7704" y="2555"/>
                  </a:lnTo>
                  <a:cubicBezTo>
                    <a:pt x="7745" y="2555"/>
                    <a:pt x="7796" y="2555"/>
                    <a:pt x="7837" y="2595"/>
                  </a:cubicBezTo>
                  <a:cubicBezTo>
                    <a:pt x="7796" y="2595"/>
                    <a:pt x="7745" y="2636"/>
                    <a:pt x="7704" y="2636"/>
                  </a:cubicBezTo>
                  <a:close/>
                  <a:moveTo>
                    <a:pt x="6978" y="3443"/>
                  </a:moveTo>
                  <a:cubicBezTo>
                    <a:pt x="7070" y="3443"/>
                    <a:pt x="7152" y="3525"/>
                    <a:pt x="7234" y="3576"/>
                  </a:cubicBezTo>
                  <a:lnTo>
                    <a:pt x="7408" y="3576"/>
                  </a:lnTo>
                  <a:cubicBezTo>
                    <a:pt x="7448" y="3525"/>
                    <a:pt x="7489" y="3525"/>
                    <a:pt x="7540" y="3576"/>
                  </a:cubicBezTo>
                  <a:cubicBezTo>
                    <a:pt x="7622" y="3576"/>
                    <a:pt x="7745" y="3658"/>
                    <a:pt x="7837" y="3699"/>
                  </a:cubicBezTo>
                  <a:lnTo>
                    <a:pt x="7796" y="3740"/>
                  </a:lnTo>
                  <a:cubicBezTo>
                    <a:pt x="7704" y="3740"/>
                    <a:pt x="7448" y="3873"/>
                    <a:pt x="7367" y="3913"/>
                  </a:cubicBezTo>
                  <a:cubicBezTo>
                    <a:pt x="7326" y="3954"/>
                    <a:pt x="7285" y="4036"/>
                    <a:pt x="7234" y="4087"/>
                  </a:cubicBezTo>
                  <a:lnTo>
                    <a:pt x="7111" y="4087"/>
                  </a:lnTo>
                  <a:cubicBezTo>
                    <a:pt x="7111" y="4291"/>
                    <a:pt x="7070" y="4343"/>
                    <a:pt x="6897" y="4291"/>
                  </a:cubicBezTo>
                  <a:cubicBezTo>
                    <a:pt x="6856" y="4424"/>
                    <a:pt x="6774" y="4424"/>
                    <a:pt x="6682" y="4383"/>
                  </a:cubicBezTo>
                  <a:cubicBezTo>
                    <a:pt x="6641" y="4291"/>
                    <a:pt x="6600" y="4251"/>
                    <a:pt x="6519" y="4210"/>
                  </a:cubicBezTo>
                  <a:cubicBezTo>
                    <a:pt x="6427" y="4169"/>
                    <a:pt x="6345" y="4210"/>
                    <a:pt x="6304" y="4128"/>
                  </a:cubicBezTo>
                  <a:cubicBezTo>
                    <a:pt x="6345" y="4128"/>
                    <a:pt x="6386" y="4087"/>
                    <a:pt x="6427" y="4036"/>
                  </a:cubicBezTo>
                  <a:cubicBezTo>
                    <a:pt x="6427" y="3995"/>
                    <a:pt x="6386" y="3954"/>
                    <a:pt x="6386" y="3913"/>
                  </a:cubicBezTo>
                  <a:cubicBezTo>
                    <a:pt x="6468" y="3913"/>
                    <a:pt x="6427" y="3873"/>
                    <a:pt x="6468" y="3832"/>
                  </a:cubicBezTo>
                  <a:cubicBezTo>
                    <a:pt x="6519" y="3781"/>
                    <a:pt x="6600" y="3740"/>
                    <a:pt x="6600" y="3658"/>
                  </a:cubicBezTo>
                  <a:cubicBezTo>
                    <a:pt x="6519" y="3617"/>
                    <a:pt x="6468" y="3576"/>
                    <a:pt x="6427" y="3484"/>
                  </a:cubicBezTo>
                  <a:lnTo>
                    <a:pt x="6468" y="3484"/>
                  </a:lnTo>
                  <a:cubicBezTo>
                    <a:pt x="6600" y="3484"/>
                    <a:pt x="6774" y="3484"/>
                    <a:pt x="6897" y="3443"/>
                  </a:cubicBezTo>
                  <a:lnTo>
                    <a:pt x="6978" y="3443"/>
                  </a:lnTo>
                  <a:close/>
                  <a:moveTo>
                    <a:pt x="13711" y="5150"/>
                  </a:moveTo>
                  <a:cubicBezTo>
                    <a:pt x="13752" y="5150"/>
                    <a:pt x="13793" y="5191"/>
                    <a:pt x="13834" y="5191"/>
                  </a:cubicBezTo>
                  <a:lnTo>
                    <a:pt x="13834" y="5364"/>
                  </a:lnTo>
                  <a:cubicBezTo>
                    <a:pt x="13793" y="5405"/>
                    <a:pt x="13620" y="5487"/>
                    <a:pt x="13538" y="5405"/>
                  </a:cubicBezTo>
                  <a:cubicBezTo>
                    <a:pt x="13456" y="5364"/>
                    <a:pt x="13538" y="5191"/>
                    <a:pt x="13620" y="5191"/>
                  </a:cubicBezTo>
                  <a:cubicBezTo>
                    <a:pt x="13620" y="5150"/>
                    <a:pt x="13671" y="5150"/>
                    <a:pt x="13711" y="5150"/>
                  </a:cubicBezTo>
                  <a:close/>
                  <a:moveTo>
                    <a:pt x="13068" y="6294"/>
                  </a:moveTo>
                  <a:lnTo>
                    <a:pt x="13068" y="6294"/>
                  </a:lnTo>
                  <a:cubicBezTo>
                    <a:pt x="13027" y="6294"/>
                    <a:pt x="13027" y="6294"/>
                    <a:pt x="12986" y="6335"/>
                  </a:cubicBezTo>
                  <a:cubicBezTo>
                    <a:pt x="12945" y="6335"/>
                    <a:pt x="12812" y="6335"/>
                    <a:pt x="12772" y="6294"/>
                  </a:cubicBezTo>
                  <a:cubicBezTo>
                    <a:pt x="12690" y="6253"/>
                    <a:pt x="12731" y="6171"/>
                    <a:pt x="12598" y="6171"/>
                  </a:cubicBezTo>
                  <a:lnTo>
                    <a:pt x="12557" y="6212"/>
                  </a:lnTo>
                  <a:cubicBezTo>
                    <a:pt x="12598" y="6212"/>
                    <a:pt x="12598" y="6253"/>
                    <a:pt x="12598" y="6253"/>
                  </a:cubicBezTo>
                  <a:lnTo>
                    <a:pt x="12598" y="6294"/>
                  </a:lnTo>
                  <a:cubicBezTo>
                    <a:pt x="12434" y="6294"/>
                    <a:pt x="12434" y="6427"/>
                    <a:pt x="12302" y="6427"/>
                  </a:cubicBezTo>
                  <a:cubicBezTo>
                    <a:pt x="12302" y="6335"/>
                    <a:pt x="12302" y="6294"/>
                    <a:pt x="12261" y="6294"/>
                  </a:cubicBezTo>
                  <a:cubicBezTo>
                    <a:pt x="12220" y="6294"/>
                    <a:pt x="12138" y="6294"/>
                    <a:pt x="12046" y="6335"/>
                  </a:cubicBezTo>
                  <a:lnTo>
                    <a:pt x="12046" y="6294"/>
                  </a:lnTo>
                  <a:cubicBezTo>
                    <a:pt x="12087" y="6253"/>
                    <a:pt x="12138" y="6212"/>
                    <a:pt x="12220" y="6171"/>
                  </a:cubicBezTo>
                  <a:cubicBezTo>
                    <a:pt x="12138" y="6039"/>
                    <a:pt x="12220" y="5875"/>
                    <a:pt x="12261" y="5783"/>
                  </a:cubicBezTo>
                  <a:cubicBezTo>
                    <a:pt x="12302" y="5783"/>
                    <a:pt x="12342" y="5824"/>
                    <a:pt x="12342" y="5824"/>
                  </a:cubicBezTo>
                  <a:lnTo>
                    <a:pt x="12342" y="5875"/>
                  </a:lnTo>
                  <a:cubicBezTo>
                    <a:pt x="12342" y="5916"/>
                    <a:pt x="12393" y="5916"/>
                    <a:pt x="12434" y="5916"/>
                  </a:cubicBezTo>
                  <a:lnTo>
                    <a:pt x="12434" y="5875"/>
                  </a:lnTo>
                  <a:cubicBezTo>
                    <a:pt x="12516" y="5916"/>
                    <a:pt x="12557" y="5957"/>
                    <a:pt x="12649" y="5998"/>
                  </a:cubicBezTo>
                  <a:cubicBezTo>
                    <a:pt x="12772" y="6079"/>
                    <a:pt x="12853" y="5998"/>
                    <a:pt x="12812" y="6212"/>
                  </a:cubicBezTo>
                  <a:cubicBezTo>
                    <a:pt x="12904" y="6212"/>
                    <a:pt x="12945" y="6212"/>
                    <a:pt x="12986" y="6253"/>
                  </a:cubicBezTo>
                  <a:cubicBezTo>
                    <a:pt x="13027" y="6253"/>
                    <a:pt x="13068" y="6253"/>
                    <a:pt x="13068" y="6294"/>
                  </a:cubicBezTo>
                  <a:close/>
                  <a:moveTo>
                    <a:pt x="11535" y="3658"/>
                  </a:moveTo>
                  <a:lnTo>
                    <a:pt x="11535" y="3658"/>
                  </a:lnTo>
                  <a:cubicBezTo>
                    <a:pt x="11454" y="3740"/>
                    <a:pt x="11413" y="3873"/>
                    <a:pt x="11321" y="3954"/>
                  </a:cubicBezTo>
                  <a:cubicBezTo>
                    <a:pt x="11239" y="3954"/>
                    <a:pt x="11065" y="3913"/>
                    <a:pt x="10984" y="3954"/>
                  </a:cubicBezTo>
                  <a:lnTo>
                    <a:pt x="11024" y="3954"/>
                  </a:lnTo>
                  <a:cubicBezTo>
                    <a:pt x="11024" y="3995"/>
                    <a:pt x="11065" y="3995"/>
                    <a:pt x="11065" y="4036"/>
                  </a:cubicBezTo>
                  <a:cubicBezTo>
                    <a:pt x="11065" y="4128"/>
                    <a:pt x="10984" y="4128"/>
                    <a:pt x="10861" y="4087"/>
                  </a:cubicBezTo>
                  <a:cubicBezTo>
                    <a:pt x="10861" y="3995"/>
                    <a:pt x="10810" y="3995"/>
                    <a:pt x="10810" y="3954"/>
                  </a:cubicBezTo>
                  <a:cubicBezTo>
                    <a:pt x="10769" y="3832"/>
                    <a:pt x="10810" y="3740"/>
                    <a:pt x="10810" y="3699"/>
                  </a:cubicBezTo>
                  <a:lnTo>
                    <a:pt x="10902" y="3699"/>
                  </a:lnTo>
                  <a:cubicBezTo>
                    <a:pt x="10902" y="3658"/>
                    <a:pt x="10861" y="3617"/>
                    <a:pt x="10861" y="3576"/>
                  </a:cubicBezTo>
                  <a:lnTo>
                    <a:pt x="11024" y="3576"/>
                  </a:lnTo>
                  <a:cubicBezTo>
                    <a:pt x="11157" y="3576"/>
                    <a:pt x="11198" y="3617"/>
                    <a:pt x="11280" y="3617"/>
                  </a:cubicBezTo>
                  <a:lnTo>
                    <a:pt x="11372" y="3617"/>
                  </a:lnTo>
                  <a:cubicBezTo>
                    <a:pt x="11454" y="3617"/>
                    <a:pt x="11494" y="3576"/>
                    <a:pt x="11535" y="3658"/>
                  </a:cubicBezTo>
                  <a:close/>
                  <a:moveTo>
                    <a:pt x="10769" y="2677"/>
                  </a:moveTo>
                  <a:cubicBezTo>
                    <a:pt x="10810" y="2677"/>
                    <a:pt x="10861" y="2718"/>
                    <a:pt x="10902" y="2718"/>
                  </a:cubicBezTo>
                  <a:cubicBezTo>
                    <a:pt x="10943" y="2718"/>
                    <a:pt x="10984" y="2718"/>
                    <a:pt x="10984" y="2759"/>
                  </a:cubicBezTo>
                  <a:cubicBezTo>
                    <a:pt x="11024" y="2759"/>
                    <a:pt x="11024" y="2759"/>
                    <a:pt x="11065" y="2810"/>
                  </a:cubicBezTo>
                  <a:cubicBezTo>
                    <a:pt x="11024" y="2851"/>
                    <a:pt x="11065" y="2851"/>
                    <a:pt x="11024" y="2892"/>
                  </a:cubicBezTo>
                  <a:lnTo>
                    <a:pt x="10810" y="2892"/>
                  </a:lnTo>
                  <a:lnTo>
                    <a:pt x="10769" y="2892"/>
                  </a:lnTo>
                  <a:lnTo>
                    <a:pt x="10769" y="2892"/>
                  </a:lnTo>
                  <a:lnTo>
                    <a:pt x="10606" y="2718"/>
                  </a:lnTo>
                  <a:lnTo>
                    <a:pt x="10687" y="2718"/>
                  </a:lnTo>
                  <a:cubicBezTo>
                    <a:pt x="10728" y="2718"/>
                    <a:pt x="10728" y="2718"/>
                    <a:pt x="10769" y="2677"/>
                  </a:cubicBezTo>
                  <a:close/>
                  <a:moveTo>
                    <a:pt x="10350" y="4894"/>
                  </a:moveTo>
                  <a:cubicBezTo>
                    <a:pt x="10391" y="4894"/>
                    <a:pt x="10391" y="4802"/>
                    <a:pt x="10432" y="4761"/>
                  </a:cubicBezTo>
                  <a:lnTo>
                    <a:pt x="10473" y="4761"/>
                  </a:lnTo>
                  <a:cubicBezTo>
                    <a:pt x="10514" y="4761"/>
                    <a:pt x="10687" y="4894"/>
                    <a:pt x="10687" y="4894"/>
                  </a:cubicBezTo>
                  <a:cubicBezTo>
                    <a:pt x="10728" y="4976"/>
                    <a:pt x="10769" y="4976"/>
                    <a:pt x="10810" y="5017"/>
                  </a:cubicBezTo>
                  <a:lnTo>
                    <a:pt x="10810" y="5017"/>
                  </a:lnTo>
                  <a:cubicBezTo>
                    <a:pt x="10769" y="5058"/>
                    <a:pt x="10728" y="5058"/>
                    <a:pt x="10687" y="5109"/>
                  </a:cubicBezTo>
                  <a:cubicBezTo>
                    <a:pt x="10606" y="5150"/>
                    <a:pt x="10432" y="5017"/>
                    <a:pt x="10350" y="5017"/>
                  </a:cubicBezTo>
                  <a:cubicBezTo>
                    <a:pt x="10299" y="5017"/>
                    <a:pt x="10258" y="5017"/>
                    <a:pt x="10217" y="4976"/>
                  </a:cubicBezTo>
                  <a:lnTo>
                    <a:pt x="10258" y="4976"/>
                  </a:lnTo>
                  <a:cubicBezTo>
                    <a:pt x="10258" y="4935"/>
                    <a:pt x="10299" y="4935"/>
                    <a:pt x="10350" y="4894"/>
                  </a:cubicBezTo>
                  <a:close/>
                  <a:moveTo>
                    <a:pt x="9625" y="4547"/>
                  </a:moveTo>
                  <a:cubicBezTo>
                    <a:pt x="9747" y="4639"/>
                    <a:pt x="10003" y="4598"/>
                    <a:pt x="10003" y="4802"/>
                  </a:cubicBezTo>
                  <a:lnTo>
                    <a:pt x="10003" y="4802"/>
                  </a:lnTo>
                  <a:cubicBezTo>
                    <a:pt x="9921" y="4802"/>
                    <a:pt x="9880" y="4761"/>
                    <a:pt x="9788" y="4761"/>
                  </a:cubicBezTo>
                  <a:cubicBezTo>
                    <a:pt x="9747" y="4761"/>
                    <a:pt x="9706" y="4802"/>
                    <a:pt x="9666" y="4802"/>
                  </a:cubicBezTo>
                  <a:lnTo>
                    <a:pt x="9625" y="4802"/>
                  </a:lnTo>
                  <a:cubicBezTo>
                    <a:pt x="9666" y="4853"/>
                    <a:pt x="9666" y="4853"/>
                    <a:pt x="9666" y="4894"/>
                  </a:cubicBezTo>
                  <a:cubicBezTo>
                    <a:pt x="9706" y="4894"/>
                    <a:pt x="9788" y="4853"/>
                    <a:pt x="9839" y="4853"/>
                  </a:cubicBezTo>
                  <a:cubicBezTo>
                    <a:pt x="9839" y="4894"/>
                    <a:pt x="9880" y="4894"/>
                    <a:pt x="9880" y="4935"/>
                  </a:cubicBezTo>
                  <a:cubicBezTo>
                    <a:pt x="9839" y="4976"/>
                    <a:pt x="9839" y="4976"/>
                    <a:pt x="9747" y="5017"/>
                  </a:cubicBezTo>
                  <a:cubicBezTo>
                    <a:pt x="9584" y="5058"/>
                    <a:pt x="9369" y="4976"/>
                    <a:pt x="9236" y="4935"/>
                  </a:cubicBezTo>
                  <a:cubicBezTo>
                    <a:pt x="9236" y="4894"/>
                    <a:pt x="9236" y="4894"/>
                    <a:pt x="9196" y="4853"/>
                  </a:cubicBezTo>
                  <a:lnTo>
                    <a:pt x="9114" y="4853"/>
                  </a:lnTo>
                  <a:cubicBezTo>
                    <a:pt x="9114" y="4935"/>
                    <a:pt x="9022" y="4976"/>
                    <a:pt x="8940" y="4976"/>
                  </a:cubicBezTo>
                  <a:lnTo>
                    <a:pt x="8858" y="4976"/>
                  </a:lnTo>
                  <a:cubicBezTo>
                    <a:pt x="8818" y="4976"/>
                    <a:pt x="8818" y="5017"/>
                    <a:pt x="8766" y="5017"/>
                  </a:cubicBezTo>
                  <a:cubicBezTo>
                    <a:pt x="8685" y="5058"/>
                    <a:pt x="8511" y="5109"/>
                    <a:pt x="8429" y="5058"/>
                  </a:cubicBezTo>
                  <a:lnTo>
                    <a:pt x="8307" y="5058"/>
                  </a:lnTo>
                  <a:cubicBezTo>
                    <a:pt x="8215" y="5109"/>
                    <a:pt x="8133" y="5109"/>
                    <a:pt x="8133" y="5058"/>
                  </a:cubicBezTo>
                  <a:cubicBezTo>
                    <a:pt x="8133" y="5017"/>
                    <a:pt x="8174" y="4976"/>
                    <a:pt x="8133" y="4935"/>
                  </a:cubicBezTo>
                  <a:cubicBezTo>
                    <a:pt x="8092" y="4894"/>
                    <a:pt x="7878" y="4935"/>
                    <a:pt x="7796" y="4894"/>
                  </a:cubicBezTo>
                  <a:cubicBezTo>
                    <a:pt x="7704" y="4894"/>
                    <a:pt x="7581" y="4761"/>
                    <a:pt x="7540" y="4721"/>
                  </a:cubicBezTo>
                  <a:lnTo>
                    <a:pt x="7540" y="4721"/>
                  </a:lnTo>
                  <a:cubicBezTo>
                    <a:pt x="7581" y="4721"/>
                    <a:pt x="7581" y="4680"/>
                    <a:pt x="7622" y="4680"/>
                  </a:cubicBezTo>
                  <a:lnTo>
                    <a:pt x="7663" y="4680"/>
                  </a:lnTo>
                  <a:cubicBezTo>
                    <a:pt x="7704" y="4680"/>
                    <a:pt x="7704" y="4680"/>
                    <a:pt x="7745" y="4639"/>
                  </a:cubicBezTo>
                  <a:lnTo>
                    <a:pt x="7878" y="4639"/>
                  </a:lnTo>
                  <a:lnTo>
                    <a:pt x="8051" y="4639"/>
                  </a:lnTo>
                  <a:cubicBezTo>
                    <a:pt x="8133" y="4680"/>
                    <a:pt x="8388" y="4639"/>
                    <a:pt x="8429" y="4639"/>
                  </a:cubicBezTo>
                  <a:cubicBezTo>
                    <a:pt x="8307" y="4506"/>
                    <a:pt x="7918" y="4506"/>
                    <a:pt x="7622" y="4506"/>
                  </a:cubicBezTo>
                  <a:cubicBezTo>
                    <a:pt x="7581" y="4506"/>
                    <a:pt x="7367" y="4506"/>
                    <a:pt x="7408" y="4424"/>
                  </a:cubicBezTo>
                  <a:cubicBezTo>
                    <a:pt x="7448" y="4383"/>
                    <a:pt x="7745" y="4424"/>
                    <a:pt x="7837" y="4343"/>
                  </a:cubicBezTo>
                  <a:lnTo>
                    <a:pt x="7837" y="4343"/>
                  </a:lnTo>
                  <a:lnTo>
                    <a:pt x="7837" y="4291"/>
                  </a:lnTo>
                  <a:cubicBezTo>
                    <a:pt x="7745" y="4291"/>
                    <a:pt x="7663" y="4291"/>
                    <a:pt x="7581" y="4343"/>
                  </a:cubicBezTo>
                  <a:cubicBezTo>
                    <a:pt x="7540" y="4291"/>
                    <a:pt x="7489" y="4251"/>
                    <a:pt x="7448" y="4251"/>
                  </a:cubicBezTo>
                  <a:lnTo>
                    <a:pt x="7408" y="4251"/>
                  </a:lnTo>
                  <a:lnTo>
                    <a:pt x="7367" y="4251"/>
                  </a:lnTo>
                  <a:cubicBezTo>
                    <a:pt x="7367" y="4210"/>
                    <a:pt x="7367" y="4210"/>
                    <a:pt x="7326" y="4210"/>
                  </a:cubicBezTo>
                  <a:cubicBezTo>
                    <a:pt x="7326" y="4036"/>
                    <a:pt x="7622" y="3913"/>
                    <a:pt x="7796" y="3873"/>
                  </a:cubicBezTo>
                  <a:cubicBezTo>
                    <a:pt x="7837" y="3832"/>
                    <a:pt x="8000" y="3740"/>
                    <a:pt x="8051" y="3832"/>
                  </a:cubicBezTo>
                  <a:cubicBezTo>
                    <a:pt x="8000" y="3913"/>
                    <a:pt x="8000" y="3913"/>
                    <a:pt x="8000" y="3995"/>
                  </a:cubicBezTo>
                  <a:cubicBezTo>
                    <a:pt x="8133" y="3995"/>
                    <a:pt x="8133" y="3954"/>
                    <a:pt x="8174" y="3913"/>
                  </a:cubicBezTo>
                  <a:cubicBezTo>
                    <a:pt x="8215" y="3873"/>
                    <a:pt x="8388" y="3954"/>
                    <a:pt x="8429" y="3995"/>
                  </a:cubicBezTo>
                  <a:cubicBezTo>
                    <a:pt x="8429" y="3995"/>
                    <a:pt x="8429" y="4036"/>
                    <a:pt x="8388" y="4087"/>
                  </a:cubicBezTo>
                  <a:cubicBezTo>
                    <a:pt x="8470" y="4087"/>
                    <a:pt x="8511" y="4036"/>
                    <a:pt x="8562" y="4036"/>
                  </a:cubicBezTo>
                  <a:lnTo>
                    <a:pt x="8603" y="4036"/>
                  </a:lnTo>
                  <a:lnTo>
                    <a:pt x="8644" y="4036"/>
                  </a:lnTo>
                  <a:cubicBezTo>
                    <a:pt x="8644" y="3995"/>
                    <a:pt x="8562" y="3913"/>
                    <a:pt x="8603" y="3913"/>
                  </a:cubicBezTo>
                  <a:lnTo>
                    <a:pt x="8603" y="3913"/>
                  </a:lnTo>
                  <a:cubicBezTo>
                    <a:pt x="8685" y="3913"/>
                    <a:pt x="8766" y="3913"/>
                    <a:pt x="8818" y="3954"/>
                  </a:cubicBezTo>
                  <a:cubicBezTo>
                    <a:pt x="8818" y="3995"/>
                    <a:pt x="8818" y="4036"/>
                    <a:pt x="8858" y="4087"/>
                  </a:cubicBezTo>
                  <a:cubicBezTo>
                    <a:pt x="8858" y="4128"/>
                    <a:pt x="8899" y="4210"/>
                    <a:pt x="8940" y="4251"/>
                  </a:cubicBezTo>
                  <a:cubicBezTo>
                    <a:pt x="8981" y="4210"/>
                    <a:pt x="8981" y="4210"/>
                    <a:pt x="9022" y="4210"/>
                  </a:cubicBezTo>
                  <a:cubicBezTo>
                    <a:pt x="9022" y="4128"/>
                    <a:pt x="8981" y="4087"/>
                    <a:pt x="8940" y="3995"/>
                  </a:cubicBezTo>
                  <a:cubicBezTo>
                    <a:pt x="8899" y="3954"/>
                    <a:pt x="8899" y="3873"/>
                    <a:pt x="8940" y="3781"/>
                  </a:cubicBezTo>
                  <a:cubicBezTo>
                    <a:pt x="9073" y="3832"/>
                    <a:pt x="9236" y="3873"/>
                    <a:pt x="9328" y="3954"/>
                  </a:cubicBezTo>
                  <a:cubicBezTo>
                    <a:pt x="9369" y="3995"/>
                    <a:pt x="9369" y="4036"/>
                    <a:pt x="9369" y="4087"/>
                  </a:cubicBezTo>
                  <a:cubicBezTo>
                    <a:pt x="9410" y="4169"/>
                    <a:pt x="9451" y="4210"/>
                    <a:pt x="9492" y="4251"/>
                  </a:cubicBezTo>
                  <a:cubicBezTo>
                    <a:pt x="9492" y="4343"/>
                    <a:pt x="9451" y="4383"/>
                    <a:pt x="9451" y="4424"/>
                  </a:cubicBezTo>
                  <a:cubicBezTo>
                    <a:pt x="9492" y="4465"/>
                    <a:pt x="9533" y="4506"/>
                    <a:pt x="9625" y="4547"/>
                  </a:cubicBezTo>
                  <a:close/>
                  <a:moveTo>
                    <a:pt x="10473" y="3913"/>
                  </a:moveTo>
                  <a:cubicBezTo>
                    <a:pt x="10514" y="3913"/>
                    <a:pt x="10646" y="3954"/>
                    <a:pt x="10687" y="3995"/>
                  </a:cubicBezTo>
                  <a:lnTo>
                    <a:pt x="10687" y="4036"/>
                  </a:lnTo>
                  <a:lnTo>
                    <a:pt x="10646" y="4087"/>
                  </a:lnTo>
                  <a:cubicBezTo>
                    <a:pt x="10606" y="4169"/>
                    <a:pt x="10646" y="4291"/>
                    <a:pt x="10473" y="4291"/>
                  </a:cubicBezTo>
                  <a:cubicBezTo>
                    <a:pt x="10432" y="4251"/>
                    <a:pt x="10432" y="4210"/>
                    <a:pt x="10391" y="4210"/>
                  </a:cubicBezTo>
                  <a:lnTo>
                    <a:pt x="10391" y="4210"/>
                  </a:lnTo>
                  <a:cubicBezTo>
                    <a:pt x="10391" y="4251"/>
                    <a:pt x="10432" y="4291"/>
                    <a:pt x="10432" y="4291"/>
                  </a:cubicBezTo>
                  <a:lnTo>
                    <a:pt x="10391" y="4343"/>
                  </a:lnTo>
                  <a:cubicBezTo>
                    <a:pt x="10217" y="4343"/>
                    <a:pt x="10176" y="4210"/>
                    <a:pt x="10095" y="4128"/>
                  </a:cubicBezTo>
                  <a:cubicBezTo>
                    <a:pt x="10044" y="4128"/>
                    <a:pt x="10003" y="4128"/>
                    <a:pt x="9921" y="4087"/>
                  </a:cubicBezTo>
                  <a:cubicBezTo>
                    <a:pt x="9880" y="4087"/>
                    <a:pt x="9788" y="3954"/>
                    <a:pt x="9747" y="3954"/>
                  </a:cubicBezTo>
                  <a:cubicBezTo>
                    <a:pt x="9747" y="3913"/>
                    <a:pt x="9788" y="3873"/>
                    <a:pt x="9788" y="3873"/>
                  </a:cubicBezTo>
                  <a:cubicBezTo>
                    <a:pt x="9880" y="3873"/>
                    <a:pt x="9921" y="3954"/>
                    <a:pt x="10003" y="3954"/>
                  </a:cubicBezTo>
                  <a:cubicBezTo>
                    <a:pt x="10044" y="3913"/>
                    <a:pt x="10095" y="3873"/>
                    <a:pt x="10136" y="3873"/>
                  </a:cubicBezTo>
                  <a:lnTo>
                    <a:pt x="10136" y="3832"/>
                  </a:lnTo>
                  <a:lnTo>
                    <a:pt x="10003" y="3699"/>
                  </a:lnTo>
                  <a:lnTo>
                    <a:pt x="10003" y="3658"/>
                  </a:lnTo>
                  <a:lnTo>
                    <a:pt x="10003" y="3658"/>
                  </a:lnTo>
                  <a:lnTo>
                    <a:pt x="10136" y="3658"/>
                  </a:lnTo>
                  <a:cubicBezTo>
                    <a:pt x="10136" y="3658"/>
                    <a:pt x="10136" y="3617"/>
                    <a:pt x="10176" y="3658"/>
                  </a:cubicBezTo>
                  <a:cubicBezTo>
                    <a:pt x="10217" y="3658"/>
                    <a:pt x="10217" y="3658"/>
                    <a:pt x="10258" y="3699"/>
                  </a:cubicBezTo>
                  <a:cubicBezTo>
                    <a:pt x="10299" y="3699"/>
                    <a:pt x="10432" y="3658"/>
                    <a:pt x="10432" y="3617"/>
                  </a:cubicBezTo>
                  <a:cubicBezTo>
                    <a:pt x="10514" y="3617"/>
                    <a:pt x="10554" y="3658"/>
                    <a:pt x="10606" y="3699"/>
                  </a:cubicBezTo>
                  <a:lnTo>
                    <a:pt x="10606" y="3699"/>
                  </a:lnTo>
                  <a:cubicBezTo>
                    <a:pt x="10554" y="3699"/>
                    <a:pt x="10554" y="3699"/>
                    <a:pt x="10514" y="3740"/>
                  </a:cubicBezTo>
                  <a:lnTo>
                    <a:pt x="10514" y="3781"/>
                  </a:lnTo>
                  <a:cubicBezTo>
                    <a:pt x="10473" y="3781"/>
                    <a:pt x="10432" y="3832"/>
                    <a:pt x="10391" y="3832"/>
                  </a:cubicBezTo>
                  <a:lnTo>
                    <a:pt x="10391" y="3913"/>
                  </a:lnTo>
                  <a:lnTo>
                    <a:pt x="10432" y="3913"/>
                  </a:lnTo>
                  <a:cubicBezTo>
                    <a:pt x="10473" y="3913"/>
                    <a:pt x="10473" y="3873"/>
                    <a:pt x="10473" y="3913"/>
                  </a:cubicBezTo>
                  <a:close/>
                  <a:moveTo>
                    <a:pt x="11750" y="3188"/>
                  </a:moveTo>
                  <a:cubicBezTo>
                    <a:pt x="11791" y="3188"/>
                    <a:pt x="11832" y="3188"/>
                    <a:pt x="11832" y="3147"/>
                  </a:cubicBezTo>
                  <a:lnTo>
                    <a:pt x="11924" y="3147"/>
                  </a:lnTo>
                  <a:lnTo>
                    <a:pt x="11964" y="3106"/>
                  </a:lnTo>
                  <a:cubicBezTo>
                    <a:pt x="12046" y="3106"/>
                    <a:pt x="12087" y="3188"/>
                    <a:pt x="12179" y="3188"/>
                  </a:cubicBezTo>
                  <a:cubicBezTo>
                    <a:pt x="12220" y="3188"/>
                    <a:pt x="12220" y="3147"/>
                    <a:pt x="12220" y="3147"/>
                  </a:cubicBezTo>
                  <a:cubicBezTo>
                    <a:pt x="12302" y="3106"/>
                    <a:pt x="12690" y="3014"/>
                    <a:pt x="12853" y="3065"/>
                  </a:cubicBezTo>
                  <a:cubicBezTo>
                    <a:pt x="12904" y="3106"/>
                    <a:pt x="12945" y="3106"/>
                    <a:pt x="12986" y="3147"/>
                  </a:cubicBezTo>
                  <a:cubicBezTo>
                    <a:pt x="13068" y="3188"/>
                    <a:pt x="13109" y="3147"/>
                    <a:pt x="13201" y="3229"/>
                  </a:cubicBezTo>
                  <a:lnTo>
                    <a:pt x="13160" y="3229"/>
                  </a:lnTo>
                  <a:cubicBezTo>
                    <a:pt x="13160" y="3270"/>
                    <a:pt x="13027" y="3321"/>
                    <a:pt x="13027" y="3362"/>
                  </a:cubicBezTo>
                  <a:lnTo>
                    <a:pt x="13027" y="3443"/>
                  </a:lnTo>
                  <a:cubicBezTo>
                    <a:pt x="12986" y="3443"/>
                    <a:pt x="12772" y="3484"/>
                    <a:pt x="12731" y="3443"/>
                  </a:cubicBezTo>
                  <a:cubicBezTo>
                    <a:pt x="12731" y="3443"/>
                    <a:pt x="12690" y="3443"/>
                    <a:pt x="12649" y="3403"/>
                  </a:cubicBezTo>
                  <a:lnTo>
                    <a:pt x="12649" y="3321"/>
                  </a:lnTo>
                  <a:lnTo>
                    <a:pt x="12598" y="3321"/>
                  </a:lnTo>
                  <a:lnTo>
                    <a:pt x="12557" y="3321"/>
                  </a:lnTo>
                  <a:lnTo>
                    <a:pt x="12557" y="3403"/>
                  </a:lnTo>
                  <a:cubicBezTo>
                    <a:pt x="12557" y="3403"/>
                    <a:pt x="12393" y="3443"/>
                    <a:pt x="12342" y="3443"/>
                  </a:cubicBezTo>
                  <a:cubicBezTo>
                    <a:pt x="12261" y="3403"/>
                    <a:pt x="12220" y="3403"/>
                    <a:pt x="12179" y="3362"/>
                  </a:cubicBezTo>
                  <a:lnTo>
                    <a:pt x="12179" y="3443"/>
                  </a:lnTo>
                  <a:lnTo>
                    <a:pt x="11883" y="3443"/>
                  </a:lnTo>
                  <a:cubicBezTo>
                    <a:pt x="11883" y="3403"/>
                    <a:pt x="11832" y="3362"/>
                    <a:pt x="11832" y="3321"/>
                  </a:cubicBezTo>
                  <a:lnTo>
                    <a:pt x="11750" y="3362"/>
                  </a:lnTo>
                  <a:lnTo>
                    <a:pt x="11709" y="3403"/>
                  </a:lnTo>
                  <a:cubicBezTo>
                    <a:pt x="11627" y="3484"/>
                    <a:pt x="11535" y="3362"/>
                    <a:pt x="11454" y="3321"/>
                  </a:cubicBezTo>
                  <a:lnTo>
                    <a:pt x="11454" y="3321"/>
                  </a:lnTo>
                  <a:cubicBezTo>
                    <a:pt x="11454" y="3362"/>
                    <a:pt x="11413" y="3362"/>
                    <a:pt x="11413" y="3403"/>
                  </a:cubicBezTo>
                  <a:cubicBezTo>
                    <a:pt x="11413" y="3403"/>
                    <a:pt x="11372" y="3403"/>
                    <a:pt x="11321" y="3362"/>
                  </a:cubicBezTo>
                  <a:cubicBezTo>
                    <a:pt x="11321" y="3321"/>
                    <a:pt x="11280" y="3270"/>
                    <a:pt x="11280" y="3188"/>
                  </a:cubicBezTo>
                  <a:cubicBezTo>
                    <a:pt x="11372" y="3106"/>
                    <a:pt x="11239" y="3014"/>
                    <a:pt x="11198" y="2933"/>
                  </a:cubicBezTo>
                  <a:cubicBezTo>
                    <a:pt x="11198" y="2933"/>
                    <a:pt x="11157" y="2892"/>
                    <a:pt x="11157" y="2851"/>
                  </a:cubicBezTo>
                  <a:cubicBezTo>
                    <a:pt x="11198" y="2851"/>
                    <a:pt x="11239" y="2851"/>
                    <a:pt x="11280" y="2810"/>
                  </a:cubicBezTo>
                  <a:lnTo>
                    <a:pt x="11454" y="2810"/>
                  </a:lnTo>
                  <a:cubicBezTo>
                    <a:pt x="11535" y="2851"/>
                    <a:pt x="11576" y="2892"/>
                    <a:pt x="11668" y="2892"/>
                  </a:cubicBezTo>
                  <a:lnTo>
                    <a:pt x="11627" y="2892"/>
                  </a:lnTo>
                  <a:cubicBezTo>
                    <a:pt x="11627" y="2933"/>
                    <a:pt x="11494" y="2933"/>
                    <a:pt x="11454" y="2973"/>
                  </a:cubicBezTo>
                  <a:lnTo>
                    <a:pt x="11454" y="3014"/>
                  </a:lnTo>
                  <a:cubicBezTo>
                    <a:pt x="11535" y="3014"/>
                    <a:pt x="11627" y="3065"/>
                    <a:pt x="11668" y="3065"/>
                  </a:cubicBezTo>
                  <a:cubicBezTo>
                    <a:pt x="11709" y="3106"/>
                    <a:pt x="11750" y="3147"/>
                    <a:pt x="11750" y="3188"/>
                  </a:cubicBezTo>
                  <a:close/>
                  <a:moveTo>
                    <a:pt x="15755" y="5487"/>
                  </a:moveTo>
                  <a:cubicBezTo>
                    <a:pt x="15796" y="5528"/>
                    <a:pt x="15837" y="5528"/>
                    <a:pt x="15877" y="5569"/>
                  </a:cubicBezTo>
                  <a:lnTo>
                    <a:pt x="15877" y="5569"/>
                  </a:lnTo>
                  <a:cubicBezTo>
                    <a:pt x="15877" y="5620"/>
                    <a:pt x="15837" y="5660"/>
                    <a:pt x="15837" y="5660"/>
                  </a:cubicBezTo>
                  <a:lnTo>
                    <a:pt x="15755" y="5660"/>
                  </a:lnTo>
                  <a:cubicBezTo>
                    <a:pt x="15755" y="5620"/>
                    <a:pt x="15714" y="5620"/>
                    <a:pt x="15663" y="5660"/>
                  </a:cubicBezTo>
                  <a:lnTo>
                    <a:pt x="15663" y="5660"/>
                  </a:lnTo>
                  <a:cubicBezTo>
                    <a:pt x="15714" y="5660"/>
                    <a:pt x="15755" y="5701"/>
                    <a:pt x="15755" y="5742"/>
                  </a:cubicBezTo>
                  <a:cubicBezTo>
                    <a:pt x="15714" y="5742"/>
                    <a:pt x="15663" y="5783"/>
                    <a:pt x="15622" y="5824"/>
                  </a:cubicBezTo>
                  <a:cubicBezTo>
                    <a:pt x="15622" y="5824"/>
                    <a:pt x="15581" y="5783"/>
                    <a:pt x="15581" y="5742"/>
                  </a:cubicBezTo>
                  <a:lnTo>
                    <a:pt x="15540" y="5742"/>
                  </a:lnTo>
                  <a:lnTo>
                    <a:pt x="15540" y="5875"/>
                  </a:lnTo>
                  <a:cubicBezTo>
                    <a:pt x="15540" y="5916"/>
                    <a:pt x="15540" y="5957"/>
                    <a:pt x="15581" y="5957"/>
                  </a:cubicBezTo>
                  <a:lnTo>
                    <a:pt x="15540" y="5957"/>
                  </a:lnTo>
                  <a:cubicBezTo>
                    <a:pt x="15540" y="5998"/>
                    <a:pt x="15459" y="5957"/>
                    <a:pt x="15408" y="5916"/>
                  </a:cubicBezTo>
                  <a:lnTo>
                    <a:pt x="15408" y="5875"/>
                  </a:lnTo>
                  <a:lnTo>
                    <a:pt x="15326" y="5875"/>
                  </a:lnTo>
                  <a:cubicBezTo>
                    <a:pt x="15326" y="5875"/>
                    <a:pt x="15285" y="5824"/>
                    <a:pt x="15285" y="5783"/>
                  </a:cubicBezTo>
                  <a:cubicBezTo>
                    <a:pt x="15285" y="5783"/>
                    <a:pt x="15326" y="5783"/>
                    <a:pt x="15326" y="5742"/>
                  </a:cubicBezTo>
                  <a:lnTo>
                    <a:pt x="15203" y="5742"/>
                  </a:lnTo>
                  <a:cubicBezTo>
                    <a:pt x="15111" y="5701"/>
                    <a:pt x="15111" y="5620"/>
                    <a:pt x="14989" y="5569"/>
                  </a:cubicBezTo>
                  <a:cubicBezTo>
                    <a:pt x="14989" y="5620"/>
                    <a:pt x="14897" y="5620"/>
                    <a:pt x="14897" y="5660"/>
                  </a:cubicBezTo>
                  <a:cubicBezTo>
                    <a:pt x="14948" y="5660"/>
                    <a:pt x="14989" y="5701"/>
                    <a:pt x="14989" y="5742"/>
                  </a:cubicBezTo>
                  <a:lnTo>
                    <a:pt x="14989" y="5742"/>
                  </a:lnTo>
                  <a:lnTo>
                    <a:pt x="14948" y="5742"/>
                  </a:lnTo>
                  <a:cubicBezTo>
                    <a:pt x="14897" y="5701"/>
                    <a:pt x="14856" y="5701"/>
                    <a:pt x="14815" y="5660"/>
                  </a:cubicBezTo>
                  <a:cubicBezTo>
                    <a:pt x="14815" y="5742"/>
                    <a:pt x="14856" y="5783"/>
                    <a:pt x="14897" y="5824"/>
                  </a:cubicBezTo>
                  <a:lnTo>
                    <a:pt x="14989" y="5824"/>
                  </a:lnTo>
                  <a:cubicBezTo>
                    <a:pt x="15029" y="5916"/>
                    <a:pt x="15029" y="5957"/>
                    <a:pt x="15070" y="6039"/>
                  </a:cubicBezTo>
                  <a:lnTo>
                    <a:pt x="15111" y="6039"/>
                  </a:lnTo>
                  <a:lnTo>
                    <a:pt x="15111" y="5998"/>
                  </a:lnTo>
                  <a:cubicBezTo>
                    <a:pt x="15152" y="5998"/>
                    <a:pt x="15203" y="6039"/>
                    <a:pt x="15244" y="6079"/>
                  </a:cubicBezTo>
                  <a:cubicBezTo>
                    <a:pt x="15244" y="6079"/>
                    <a:pt x="15285" y="6130"/>
                    <a:pt x="15326" y="6130"/>
                  </a:cubicBezTo>
                  <a:lnTo>
                    <a:pt x="15326" y="6130"/>
                  </a:lnTo>
                  <a:lnTo>
                    <a:pt x="15285" y="6130"/>
                  </a:lnTo>
                  <a:lnTo>
                    <a:pt x="15244" y="6171"/>
                  </a:lnTo>
                  <a:cubicBezTo>
                    <a:pt x="15326" y="6253"/>
                    <a:pt x="15408" y="6212"/>
                    <a:pt x="15408" y="6386"/>
                  </a:cubicBezTo>
                  <a:lnTo>
                    <a:pt x="15408" y="6386"/>
                  </a:lnTo>
                  <a:cubicBezTo>
                    <a:pt x="15367" y="6335"/>
                    <a:pt x="15326" y="6294"/>
                    <a:pt x="15285" y="6253"/>
                  </a:cubicBezTo>
                  <a:cubicBezTo>
                    <a:pt x="15285" y="6335"/>
                    <a:pt x="15367" y="6386"/>
                    <a:pt x="15367" y="6468"/>
                  </a:cubicBezTo>
                  <a:lnTo>
                    <a:pt x="15367" y="6468"/>
                  </a:lnTo>
                  <a:lnTo>
                    <a:pt x="15285" y="6468"/>
                  </a:lnTo>
                  <a:cubicBezTo>
                    <a:pt x="15326" y="6509"/>
                    <a:pt x="15326" y="6549"/>
                    <a:pt x="15367" y="6549"/>
                  </a:cubicBezTo>
                  <a:cubicBezTo>
                    <a:pt x="15285" y="6549"/>
                    <a:pt x="15244" y="6509"/>
                    <a:pt x="15203" y="6468"/>
                  </a:cubicBezTo>
                  <a:cubicBezTo>
                    <a:pt x="15070" y="6468"/>
                    <a:pt x="14989" y="6335"/>
                    <a:pt x="14897" y="6253"/>
                  </a:cubicBezTo>
                  <a:cubicBezTo>
                    <a:pt x="14897" y="6294"/>
                    <a:pt x="14897" y="6335"/>
                    <a:pt x="14948" y="6335"/>
                  </a:cubicBezTo>
                  <a:cubicBezTo>
                    <a:pt x="14856" y="6335"/>
                    <a:pt x="14856" y="6294"/>
                    <a:pt x="14733" y="6294"/>
                  </a:cubicBezTo>
                  <a:cubicBezTo>
                    <a:pt x="14774" y="6386"/>
                    <a:pt x="14897" y="6427"/>
                    <a:pt x="14989" y="6468"/>
                  </a:cubicBezTo>
                  <a:cubicBezTo>
                    <a:pt x="15070" y="6549"/>
                    <a:pt x="15152" y="6641"/>
                    <a:pt x="15203" y="6723"/>
                  </a:cubicBezTo>
                  <a:cubicBezTo>
                    <a:pt x="15070" y="6682"/>
                    <a:pt x="14989" y="6641"/>
                    <a:pt x="14856" y="6641"/>
                  </a:cubicBezTo>
                  <a:cubicBezTo>
                    <a:pt x="14815" y="6590"/>
                    <a:pt x="14774" y="6641"/>
                    <a:pt x="14692" y="6590"/>
                  </a:cubicBezTo>
                  <a:cubicBezTo>
                    <a:pt x="14692" y="6549"/>
                    <a:pt x="14641" y="6549"/>
                    <a:pt x="14641" y="6509"/>
                  </a:cubicBezTo>
                  <a:lnTo>
                    <a:pt x="14560" y="6509"/>
                  </a:lnTo>
                  <a:lnTo>
                    <a:pt x="14519" y="6468"/>
                  </a:lnTo>
                  <a:lnTo>
                    <a:pt x="14478" y="6468"/>
                  </a:lnTo>
                  <a:cubicBezTo>
                    <a:pt x="14437" y="6427"/>
                    <a:pt x="14345" y="6427"/>
                    <a:pt x="14345" y="6386"/>
                  </a:cubicBezTo>
                  <a:cubicBezTo>
                    <a:pt x="14345" y="6335"/>
                    <a:pt x="14386" y="6335"/>
                    <a:pt x="14386" y="6294"/>
                  </a:cubicBezTo>
                  <a:cubicBezTo>
                    <a:pt x="14345" y="6294"/>
                    <a:pt x="14345" y="6294"/>
                    <a:pt x="14304" y="6253"/>
                  </a:cubicBezTo>
                  <a:lnTo>
                    <a:pt x="14222" y="6253"/>
                  </a:lnTo>
                  <a:cubicBezTo>
                    <a:pt x="14181" y="6212"/>
                    <a:pt x="14090" y="6171"/>
                    <a:pt x="14090" y="6079"/>
                  </a:cubicBezTo>
                  <a:cubicBezTo>
                    <a:pt x="14008" y="6079"/>
                    <a:pt x="14008" y="6039"/>
                    <a:pt x="13926" y="6039"/>
                  </a:cubicBezTo>
                  <a:lnTo>
                    <a:pt x="13926" y="6039"/>
                  </a:lnTo>
                  <a:lnTo>
                    <a:pt x="13926" y="6130"/>
                  </a:lnTo>
                  <a:lnTo>
                    <a:pt x="13926" y="6130"/>
                  </a:lnTo>
                  <a:cubicBezTo>
                    <a:pt x="13834" y="6130"/>
                    <a:pt x="13793" y="6079"/>
                    <a:pt x="13752" y="6079"/>
                  </a:cubicBezTo>
                  <a:cubicBezTo>
                    <a:pt x="13752" y="6130"/>
                    <a:pt x="13711" y="6130"/>
                    <a:pt x="13711" y="6171"/>
                  </a:cubicBezTo>
                  <a:cubicBezTo>
                    <a:pt x="13579" y="6171"/>
                    <a:pt x="13497" y="6130"/>
                    <a:pt x="13364" y="6079"/>
                  </a:cubicBezTo>
                  <a:cubicBezTo>
                    <a:pt x="13364" y="5998"/>
                    <a:pt x="13415" y="5957"/>
                    <a:pt x="13497" y="5957"/>
                  </a:cubicBezTo>
                  <a:lnTo>
                    <a:pt x="13497" y="5875"/>
                  </a:lnTo>
                  <a:cubicBezTo>
                    <a:pt x="13538" y="5875"/>
                    <a:pt x="13711" y="5916"/>
                    <a:pt x="13711" y="5916"/>
                  </a:cubicBezTo>
                  <a:cubicBezTo>
                    <a:pt x="13752" y="5957"/>
                    <a:pt x="13752" y="5957"/>
                    <a:pt x="13793" y="5998"/>
                  </a:cubicBezTo>
                  <a:lnTo>
                    <a:pt x="13793" y="5998"/>
                  </a:lnTo>
                  <a:lnTo>
                    <a:pt x="13793" y="5916"/>
                  </a:lnTo>
                  <a:cubicBezTo>
                    <a:pt x="13875" y="5916"/>
                    <a:pt x="13926" y="5875"/>
                    <a:pt x="13967" y="5875"/>
                  </a:cubicBezTo>
                  <a:lnTo>
                    <a:pt x="14049" y="5875"/>
                  </a:lnTo>
                  <a:lnTo>
                    <a:pt x="14049" y="5875"/>
                  </a:lnTo>
                  <a:lnTo>
                    <a:pt x="14049" y="5824"/>
                  </a:lnTo>
                  <a:lnTo>
                    <a:pt x="13926" y="5701"/>
                  </a:lnTo>
                  <a:cubicBezTo>
                    <a:pt x="13967" y="5660"/>
                    <a:pt x="14090" y="5620"/>
                    <a:pt x="14130" y="5569"/>
                  </a:cubicBezTo>
                  <a:cubicBezTo>
                    <a:pt x="14130" y="5569"/>
                    <a:pt x="14130" y="5528"/>
                    <a:pt x="14181" y="5528"/>
                  </a:cubicBezTo>
                  <a:cubicBezTo>
                    <a:pt x="14181" y="5487"/>
                    <a:pt x="14222" y="5446"/>
                    <a:pt x="14222" y="5405"/>
                  </a:cubicBezTo>
                  <a:cubicBezTo>
                    <a:pt x="14222" y="5364"/>
                    <a:pt x="14130" y="5191"/>
                    <a:pt x="14090" y="5150"/>
                  </a:cubicBezTo>
                  <a:cubicBezTo>
                    <a:pt x="14049" y="5150"/>
                    <a:pt x="13967" y="5109"/>
                    <a:pt x="13926" y="5058"/>
                  </a:cubicBezTo>
                  <a:lnTo>
                    <a:pt x="13875" y="4976"/>
                  </a:lnTo>
                  <a:cubicBezTo>
                    <a:pt x="13834" y="4976"/>
                    <a:pt x="13834" y="5017"/>
                    <a:pt x="13834" y="5017"/>
                  </a:cubicBezTo>
                  <a:lnTo>
                    <a:pt x="13752" y="5017"/>
                  </a:lnTo>
                  <a:cubicBezTo>
                    <a:pt x="13711" y="5017"/>
                    <a:pt x="13671" y="5017"/>
                    <a:pt x="13620" y="5058"/>
                  </a:cubicBezTo>
                  <a:lnTo>
                    <a:pt x="13620" y="5058"/>
                  </a:lnTo>
                  <a:cubicBezTo>
                    <a:pt x="13620" y="5017"/>
                    <a:pt x="13579" y="4976"/>
                    <a:pt x="13579" y="4976"/>
                  </a:cubicBezTo>
                  <a:cubicBezTo>
                    <a:pt x="13671" y="4976"/>
                    <a:pt x="13711" y="4976"/>
                    <a:pt x="13752" y="4935"/>
                  </a:cubicBezTo>
                  <a:lnTo>
                    <a:pt x="13752" y="4935"/>
                  </a:lnTo>
                  <a:cubicBezTo>
                    <a:pt x="13711" y="4853"/>
                    <a:pt x="13620" y="4802"/>
                    <a:pt x="13538" y="4761"/>
                  </a:cubicBezTo>
                  <a:lnTo>
                    <a:pt x="13497" y="4761"/>
                  </a:lnTo>
                  <a:lnTo>
                    <a:pt x="13456" y="4761"/>
                  </a:lnTo>
                  <a:cubicBezTo>
                    <a:pt x="13456" y="4639"/>
                    <a:pt x="13364" y="4639"/>
                    <a:pt x="13282" y="4598"/>
                  </a:cubicBezTo>
                  <a:lnTo>
                    <a:pt x="13242" y="4547"/>
                  </a:lnTo>
                  <a:lnTo>
                    <a:pt x="13201" y="4547"/>
                  </a:lnTo>
                  <a:cubicBezTo>
                    <a:pt x="13160" y="4547"/>
                    <a:pt x="13068" y="4506"/>
                    <a:pt x="13027" y="4506"/>
                  </a:cubicBezTo>
                  <a:lnTo>
                    <a:pt x="12986" y="4506"/>
                  </a:lnTo>
                  <a:lnTo>
                    <a:pt x="13027" y="4506"/>
                  </a:lnTo>
                  <a:cubicBezTo>
                    <a:pt x="13027" y="4598"/>
                    <a:pt x="13242" y="4598"/>
                    <a:pt x="13282" y="4680"/>
                  </a:cubicBezTo>
                  <a:lnTo>
                    <a:pt x="13282" y="4721"/>
                  </a:lnTo>
                  <a:lnTo>
                    <a:pt x="13242" y="4761"/>
                  </a:lnTo>
                  <a:cubicBezTo>
                    <a:pt x="13160" y="4761"/>
                    <a:pt x="13109" y="4721"/>
                    <a:pt x="13068" y="4721"/>
                  </a:cubicBezTo>
                  <a:cubicBezTo>
                    <a:pt x="13027" y="4680"/>
                    <a:pt x="12986" y="4680"/>
                    <a:pt x="12945" y="4680"/>
                  </a:cubicBezTo>
                  <a:lnTo>
                    <a:pt x="12945" y="4680"/>
                  </a:lnTo>
                  <a:cubicBezTo>
                    <a:pt x="12945" y="4721"/>
                    <a:pt x="12986" y="4761"/>
                    <a:pt x="12986" y="4802"/>
                  </a:cubicBezTo>
                  <a:cubicBezTo>
                    <a:pt x="12945" y="4761"/>
                    <a:pt x="12853" y="4721"/>
                    <a:pt x="12812" y="4721"/>
                  </a:cubicBezTo>
                  <a:lnTo>
                    <a:pt x="12772" y="4761"/>
                  </a:lnTo>
                  <a:cubicBezTo>
                    <a:pt x="12731" y="4721"/>
                    <a:pt x="12690" y="4721"/>
                    <a:pt x="12649" y="4721"/>
                  </a:cubicBezTo>
                  <a:lnTo>
                    <a:pt x="12598" y="4721"/>
                  </a:lnTo>
                  <a:cubicBezTo>
                    <a:pt x="12516" y="4721"/>
                    <a:pt x="12475" y="4721"/>
                    <a:pt x="12393" y="4680"/>
                  </a:cubicBezTo>
                  <a:lnTo>
                    <a:pt x="12220" y="4680"/>
                  </a:lnTo>
                  <a:lnTo>
                    <a:pt x="12179" y="4680"/>
                  </a:lnTo>
                  <a:cubicBezTo>
                    <a:pt x="12179" y="4639"/>
                    <a:pt x="12179" y="4598"/>
                    <a:pt x="12138" y="4598"/>
                  </a:cubicBezTo>
                  <a:cubicBezTo>
                    <a:pt x="12138" y="4598"/>
                    <a:pt x="12087" y="4598"/>
                    <a:pt x="12046" y="4547"/>
                  </a:cubicBezTo>
                  <a:lnTo>
                    <a:pt x="12046" y="4598"/>
                  </a:lnTo>
                  <a:cubicBezTo>
                    <a:pt x="11924" y="4639"/>
                    <a:pt x="11709" y="4598"/>
                    <a:pt x="11750" y="4465"/>
                  </a:cubicBezTo>
                  <a:lnTo>
                    <a:pt x="11832" y="4465"/>
                  </a:lnTo>
                  <a:lnTo>
                    <a:pt x="12046" y="4465"/>
                  </a:lnTo>
                  <a:cubicBezTo>
                    <a:pt x="11924" y="4343"/>
                    <a:pt x="11791" y="4343"/>
                    <a:pt x="11627" y="4291"/>
                  </a:cubicBezTo>
                  <a:cubicBezTo>
                    <a:pt x="11627" y="4210"/>
                    <a:pt x="11627" y="4169"/>
                    <a:pt x="11709" y="4169"/>
                  </a:cubicBezTo>
                  <a:lnTo>
                    <a:pt x="11709" y="4128"/>
                  </a:lnTo>
                  <a:cubicBezTo>
                    <a:pt x="11709" y="4128"/>
                    <a:pt x="11668" y="4087"/>
                    <a:pt x="11627" y="4087"/>
                  </a:cubicBezTo>
                  <a:cubicBezTo>
                    <a:pt x="11627" y="3832"/>
                    <a:pt x="12046" y="3576"/>
                    <a:pt x="12302" y="3658"/>
                  </a:cubicBezTo>
                  <a:lnTo>
                    <a:pt x="12302" y="3699"/>
                  </a:lnTo>
                  <a:cubicBezTo>
                    <a:pt x="12261" y="3699"/>
                    <a:pt x="12087" y="3873"/>
                    <a:pt x="12087" y="3954"/>
                  </a:cubicBezTo>
                  <a:lnTo>
                    <a:pt x="12087" y="3995"/>
                  </a:lnTo>
                  <a:cubicBezTo>
                    <a:pt x="12138" y="3995"/>
                    <a:pt x="12138" y="4036"/>
                    <a:pt x="12179" y="4036"/>
                  </a:cubicBezTo>
                  <a:cubicBezTo>
                    <a:pt x="12087" y="4210"/>
                    <a:pt x="12261" y="4251"/>
                    <a:pt x="12302" y="4343"/>
                  </a:cubicBezTo>
                  <a:lnTo>
                    <a:pt x="12302" y="4343"/>
                  </a:lnTo>
                  <a:cubicBezTo>
                    <a:pt x="12302" y="4343"/>
                    <a:pt x="12261" y="4383"/>
                    <a:pt x="12220" y="4383"/>
                  </a:cubicBezTo>
                  <a:lnTo>
                    <a:pt x="12220" y="4424"/>
                  </a:lnTo>
                  <a:lnTo>
                    <a:pt x="12393" y="4424"/>
                  </a:lnTo>
                  <a:cubicBezTo>
                    <a:pt x="12393" y="4383"/>
                    <a:pt x="12434" y="4383"/>
                    <a:pt x="12434" y="4291"/>
                  </a:cubicBezTo>
                  <a:cubicBezTo>
                    <a:pt x="12393" y="4251"/>
                    <a:pt x="12342" y="4251"/>
                    <a:pt x="12342" y="4251"/>
                  </a:cubicBezTo>
                  <a:cubicBezTo>
                    <a:pt x="12302" y="4210"/>
                    <a:pt x="12302" y="4210"/>
                    <a:pt x="12261" y="4169"/>
                  </a:cubicBezTo>
                  <a:cubicBezTo>
                    <a:pt x="12302" y="4128"/>
                    <a:pt x="12302" y="4128"/>
                    <a:pt x="12342" y="4087"/>
                  </a:cubicBezTo>
                  <a:cubicBezTo>
                    <a:pt x="12393" y="4128"/>
                    <a:pt x="12434" y="4128"/>
                    <a:pt x="12475" y="4128"/>
                  </a:cubicBezTo>
                  <a:lnTo>
                    <a:pt x="12475" y="4087"/>
                  </a:lnTo>
                  <a:cubicBezTo>
                    <a:pt x="12434" y="4087"/>
                    <a:pt x="12434" y="4087"/>
                    <a:pt x="12393" y="4036"/>
                  </a:cubicBezTo>
                  <a:lnTo>
                    <a:pt x="12342" y="4036"/>
                  </a:lnTo>
                  <a:cubicBezTo>
                    <a:pt x="12302" y="4036"/>
                    <a:pt x="12302" y="4036"/>
                    <a:pt x="12302" y="3995"/>
                  </a:cubicBezTo>
                  <a:cubicBezTo>
                    <a:pt x="12261" y="3954"/>
                    <a:pt x="12261" y="3913"/>
                    <a:pt x="12302" y="3913"/>
                  </a:cubicBezTo>
                  <a:lnTo>
                    <a:pt x="12342" y="3873"/>
                  </a:lnTo>
                  <a:lnTo>
                    <a:pt x="12516" y="3873"/>
                  </a:lnTo>
                  <a:lnTo>
                    <a:pt x="12516" y="3873"/>
                  </a:lnTo>
                  <a:cubicBezTo>
                    <a:pt x="12475" y="3832"/>
                    <a:pt x="12434" y="3832"/>
                    <a:pt x="12393" y="3781"/>
                  </a:cubicBezTo>
                  <a:lnTo>
                    <a:pt x="12393" y="3781"/>
                  </a:lnTo>
                  <a:cubicBezTo>
                    <a:pt x="12475" y="3740"/>
                    <a:pt x="12772" y="3617"/>
                    <a:pt x="12853" y="3699"/>
                  </a:cubicBezTo>
                  <a:cubicBezTo>
                    <a:pt x="12904" y="3740"/>
                    <a:pt x="12945" y="3781"/>
                    <a:pt x="12945" y="3781"/>
                  </a:cubicBezTo>
                  <a:cubicBezTo>
                    <a:pt x="12986" y="3832"/>
                    <a:pt x="13027" y="3873"/>
                    <a:pt x="13027" y="3913"/>
                  </a:cubicBezTo>
                  <a:cubicBezTo>
                    <a:pt x="13027" y="3913"/>
                    <a:pt x="12945" y="4036"/>
                    <a:pt x="12945" y="4087"/>
                  </a:cubicBezTo>
                  <a:lnTo>
                    <a:pt x="12945" y="4169"/>
                  </a:lnTo>
                  <a:cubicBezTo>
                    <a:pt x="13027" y="4169"/>
                    <a:pt x="13068" y="4169"/>
                    <a:pt x="13109" y="4087"/>
                  </a:cubicBezTo>
                  <a:lnTo>
                    <a:pt x="13242" y="4087"/>
                  </a:lnTo>
                  <a:lnTo>
                    <a:pt x="13242" y="4169"/>
                  </a:lnTo>
                  <a:cubicBezTo>
                    <a:pt x="13242" y="4210"/>
                    <a:pt x="13282" y="4210"/>
                    <a:pt x="13282" y="4210"/>
                  </a:cubicBezTo>
                  <a:lnTo>
                    <a:pt x="13323" y="4210"/>
                  </a:lnTo>
                  <a:cubicBezTo>
                    <a:pt x="13323" y="4169"/>
                    <a:pt x="13282" y="4128"/>
                    <a:pt x="13282" y="4087"/>
                  </a:cubicBezTo>
                  <a:cubicBezTo>
                    <a:pt x="13364" y="3913"/>
                    <a:pt x="13538" y="3995"/>
                    <a:pt x="13671" y="3995"/>
                  </a:cubicBezTo>
                  <a:cubicBezTo>
                    <a:pt x="13671" y="4036"/>
                    <a:pt x="13711" y="3995"/>
                    <a:pt x="13711" y="3995"/>
                  </a:cubicBezTo>
                  <a:cubicBezTo>
                    <a:pt x="13752" y="3995"/>
                    <a:pt x="13752" y="3995"/>
                    <a:pt x="13793" y="4036"/>
                  </a:cubicBezTo>
                  <a:cubicBezTo>
                    <a:pt x="13834" y="4036"/>
                    <a:pt x="13834" y="4087"/>
                    <a:pt x="13834" y="4087"/>
                  </a:cubicBezTo>
                  <a:cubicBezTo>
                    <a:pt x="13875" y="4128"/>
                    <a:pt x="13926" y="4128"/>
                    <a:pt x="13967" y="4169"/>
                  </a:cubicBezTo>
                  <a:lnTo>
                    <a:pt x="13967" y="4210"/>
                  </a:lnTo>
                  <a:cubicBezTo>
                    <a:pt x="13875" y="4210"/>
                    <a:pt x="13834" y="4251"/>
                    <a:pt x="13793" y="4291"/>
                  </a:cubicBezTo>
                  <a:lnTo>
                    <a:pt x="13834" y="4343"/>
                  </a:lnTo>
                  <a:lnTo>
                    <a:pt x="13875" y="4343"/>
                  </a:lnTo>
                  <a:cubicBezTo>
                    <a:pt x="13875" y="4291"/>
                    <a:pt x="13967" y="4251"/>
                    <a:pt x="14008" y="4251"/>
                  </a:cubicBezTo>
                  <a:cubicBezTo>
                    <a:pt x="14049" y="4291"/>
                    <a:pt x="14049" y="4343"/>
                    <a:pt x="14090" y="4424"/>
                  </a:cubicBezTo>
                  <a:lnTo>
                    <a:pt x="14090" y="4383"/>
                  </a:lnTo>
                  <a:cubicBezTo>
                    <a:pt x="14130" y="4343"/>
                    <a:pt x="14181" y="4291"/>
                    <a:pt x="14222" y="4291"/>
                  </a:cubicBezTo>
                  <a:cubicBezTo>
                    <a:pt x="14263" y="4291"/>
                    <a:pt x="14345" y="4343"/>
                    <a:pt x="14386" y="4343"/>
                  </a:cubicBezTo>
                  <a:lnTo>
                    <a:pt x="14386" y="4343"/>
                  </a:lnTo>
                  <a:cubicBezTo>
                    <a:pt x="14345" y="4383"/>
                    <a:pt x="14345" y="4424"/>
                    <a:pt x="14304" y="4465"/>
                  </a:cubicBezTo>
                  <a:cubicBezTo>
                    <a:pt x="14386" y="4465"/>
                    <a:pt x="14386" y="4424"/>
                    <a:pt x="14478" y="4424"/>
                  </a:cubicBezTo>
                  <a:lnTo>
                    <a:pt x="14478" y="4506"/>
                  </a:lnTo>
                  <a:cubicBezTo>
                    <a:pt x="14519" y="4506"/>
                    <a:pt x="14519" y="4547"/>
                    <a:pt x="14519" y="4547"/>
                  </a:cubicBezTo>
                  <a:cubicBezTo>
                    <a:pt x="14641" y="4547"/>
                    <a:pt x="14733" y="4465"/>
                    <a:pt x="14815" y="4547"/>
                  </a:cubicBezTo>
                  <a:cubicBezTo>
                    <a:pt x="14774" y="4639"/>
                    <a:pt x="14692" y="4639"/>
                    <a:pt x="14641" y="4680"/>
                  </a:cubicBezTo>
                  <a:lnTo>
                    <a:pt x="14641" y="4680"/>
                  </a:lnTo>
                  <a:lnTo>
                    <a:pt x="14641" y="4721"/>
                  </a:lnTo>
                  <a:cubicBezTo>
                    <a:pt x="14692" y="4721"/>
                    <a:pt x="14733" y="4721"/>
                    <a:pt x="14733" y="4680"/>
                  </a:cubicBezTo>
                  <a:lnTo>
                    <a:pt x="14815" y="4680"/>
                  </a:lnTo>
                  <a:cubicBezTo>
                    <a:pt x="14856" y="4680"/>
                    <a:pt x="14856" y="4639"/>
                    <a:pt x="14856" y="4639"/>
                  </a:cubicBezTo>
                  <a:cubicBezTo>
                    <a:pt x="14948" y="4639"/>
                    <a:pt x="14989" y="4721"/>
                    <a:pt x="15029" y="4761"/>
                  </a:cubicBezTo>
                  <a:cubicBezTo>
                    <a:pt x="14948" y="4761"/>
                    <a:pt x="14897" y="4761"/>
                    <a:pt x="14856" y="4802"/>
                  </a:cubicBezTo>
                  <a:lnTo>
                    <a:pt x="14856" y="4802"/>
                  </a:lnTo>
                  <a:cubicBezTo>
                    <a:pt x="14856" y="4853"/>
                    <a:pt x="14989" y="4853"/>
                    <a:pt x="15029" y="4853"/>
                  </a:cubicBezTo>
                  <a:cubicBezTo>
                    <a:pt x="15029" y="4894"/>
                    <a:pt x="15070" y="4894"/>
                    <a:pt x="15070" y="4935"/>
                  </a:cubicBezTo>
                  <a:lnTo>
                    <a:pt x="15070" y="4935"/>
                  </a:lnTo>
                  <a:lnTo>
                    <a:pt x="14948" y="4935"/>
                  </a:lnTo>
                  <a:cubicBezTo>
                    <a:pt x="14897" y="4935"/>
                    <a:pt x="14856" y="4894"/>
                    <a:pt x="14815" y="4894"/>
                  </a:cubicBezTo>
                  <a:lnTo>
                    <a:pt x="14815" y="4935"/>
                  </a:lnTo>
                  <a:lnTo>
                    <a:pt x="14815" y="4935"/>
                  </a:lnTo>
                  <a:lnTo>
                    <a:pt x="14856" y="4976"/>
                  </a:lnTo>
                  <a:lnTo>
                    <a:pt x="14856" y="5017"/>
                  </a:lnTo>
                  <a:lnTo>
                    <a:pt x="14774" y="5017"/>
                  </a:lnTo>
                  <a:cubicBezTo>
                    <a:pt x="14815" y="5109"/>
                    <a:pt x="14948" y="5109"/>
                    <a:pt x="15029" y="5150"/>
                  </a:cubicBezTo>
                  <a:cubicBezTo>
                    <a:pt x="15029" y="5191"/>
                    <a:pt x="15029" y="5231"/>
                    <a:pt x="15070" y="5272"/>
                  </a:cubicBezTo>
                  <a:cubicBezTo>
                    <a:pt x="15152" y="5231"/>
                    <a:pt x="15152" y="5231"/>
                    <a:pt x="15244" y="5272"/>
                  </a:cubicBezTo>
                  <a:lnTo>
                    <a:pt x="15285" y="5272"/>
                  </a:lnTo>
                  <a:cubicBezTo>
                    <a:pt x="15285" y="5231"/>
                    <a:pt x="15326" y="5231"/>
                    <a:pt x="15326" y="5231"/>
                  </a:cubicBezTo>
                  <a:cubicBezTo>
                    <a:pt x="15408" y="5272"/>
                    <a:pt x="15459" y="5313"/>
                    <a:pt x="15499" y="5405"/>
                  </a:cubicBezTo>
                  <a:lnTo>
                    <a:pt x="15459" y="5405"/>
                  </a:lnTo>
                  <a:lnTo>
                    <a:pt x="15367" y="5405"/>
                  </a:lnTo>
                  <a:lnTo>
                    <a:pt x="15367" y="5446"/>
                  </a:lnTo>
                  <a:lnTo>
                    <a:pt x="15622" y="5446"/>
                  </a:lnTo>
                  <a:cubicBezTo>
                    <a:pt x="15622" y="5487"/>
                    <a:pt x="15622" y="5487"/>
                    <a:pt x="15581" y="5528"/>
                  </a:cubicBezTo>
                  <a:cubicBezTo>
                    <a:pt x="15663" y="5528"/>
                    <a:pt x="15714" y="5528"/>
                    <a:pt x="15755" y="5487"/>
                  </a:cubicBezTo>
                  <a:close/>
                  <a:moveTo>
                    <a:pt x="16092" y="3106"/>
                  </a:moveTo>
                  <a:cubicBezTo>
                    <a:pt x="16092" y="3065"/>
                    <a:pt x="16092" y="3065"/>
                    <a:pt x="16133" y="3014"/>
                  </a:cubicBezTo>
                  <a:lnTo>
                    <a:pt x="16133" y="3014"/>
                  </a:lnTo>
                  <a:lnTo>
                    <a:pt x="16133" y="3106"/>
                  </a:lnTo>
                  <a:lnTo>
                    <a:pt x="16092" y="3106"/>
                  </a:lnTo>
                  <a:close/>
                  <a:moveTo>
                    <a:pt x="16307" y="3995"/>
                  </a:moveTo>
                  <a:cubicBezTo>
                    <a:pt x="16307" y="3954"/>
                    <a:pt x="16347" y="3954"/>
                    <a:pt x="16388" y="3913"/>
                  </a:cubicBezTo>
                  <a:cubicBezTo>
                    <a:pt x="16480" y="3913"/>
                    <a:pt x="16521" y="3913"/>
                    <a:pt x="16562" y="3954"/>
                  </a:cubicBezTo>
                  <a:cubicBezTo>
                    <a:pt x="16603" y="3995"/>
                    <a:pt x="16603" y="3995"/>
                    <a:pt x="16644" y="3995"/>
                  </a:cubicBezTo>
                  <a:cubicBezTo>
                    <a:pt x="16685" y="4036"/>
                    <a:pt x="16777" y="4036"/>
                    <a:pt x="16736" y="4087"/>
                  </a:cubicBezTo>
                  <a:cubicBezTo>
                    <a:pt x="16736" y="4128"/>
                    <a:pt x="16685" y="4169"/>
                    <a:pt x="16644" y="4169"/>
                  </a:cubicBezTo>
                  <a:lnTo>
                    <a:pt x="16562" y="4169"/>
                  </a:lnTo>
                  <a:cubicBezTo>
                    <a:pt x="16521" y="4210"/>
                    <a:pt x="16521" y="4210"/>
                    <a:pt x="16480" y="4210"/>
                  </a:cubicBezTo>
                  <a:lnTo>
                    <a:pt x="16388" y="4169"/>
                  </a:lnTo>
                  <a:lnTo>
                    <a:pt x="16429" y="4128"/>
                  </a:lnTo>
                  <a:lnTo>
                    <a:pt x="16480" y="4128"/>
                  </a:lnTo>
                  <a:lnTo>
                    <a:pt x="16480" y="4128"/>
                  </a:lnTo>
                  <a:lnTo>
                    <a:pt x="16429" y="4128"/>
                  </a:lnTo>
                  <a:lnTo>
                    <a:pt x="16429" y="4128"/>
                  </a:lnTo>
                  <a:lnTo>
                    <a:pt x="16429" y="4128"/>
                  </a:lnTo>
                  <a:lnTo>
                    <a:pt x="16388" y="4128"/>
                  </a:lnTo>
                  <a:lnTo>
                    <a:pt x="16347" y="4128"/>
                  </a:lnTo>
                  <a:lnTo>
                    <a:pt x="16307" y="4087"/>
                  </a:lnTo>
                  <a:lnTo>
                    <a:pt x="16307" y="4087"/>
                  </a:lnTo>
                  <a:lnTo>
                    <a:pt x="16347" y="4087"/>
                  </a:lnTo>
                  <a:cubicBezTo>
                    <a:pt x="16347" y="4036"/>
                    <a:pt x="16307" y="4036"/>
                    <a:pt x="16307" y="4036"/>
                  </a:cubicBezTo>
                  <a:lnTo>
                    <a:pt x="16307" y="3995"/>
                  </a:lnTo>
                  <a:lnTo>
                    <a:pt x="16347" y="3995"/>
                  </a:lnTo>
                  <a:lnTo>
                    <a:pt x="16307" y="3995"/>
                  </a:lnTo>
                  <a:close/>
                  <a:moveTo>
                    <a:pt x="13620" y="14600"/>
                  </a:moveTo>
                  <a:lnTo>
                    <a:pt x="13620" y="14600"/>
                  </a:lnTo>
                  <a:lnTo>
                    <a:pt x="13538" y="14600"/>
                  </a:lnTo>
                  <a:lnTo>
                    <a:pt x="13497" y="14600"/>
                  </a:lnTo>
                  <a:cubicBezTo>
                    <a:pt x="13456" y="14641"/>
                    <a:pt x="13323" y="14560"/>
                    <a:pt x="13323" y="14560"/>
                  </a:cubicBezTo>
                  <a:lnTo>
                    <a:pt x="13364" y="14508"/>
                  </a:lnTo>
                  <a:cubicBezTo>
                    <a:pt x="13456" y="14508"/>
                    <a:pt x="13579" y="14560"/>
                    <a:pt x="13620" y="14600"/>
                  </a:cubicBezTo>
                  <a:close/>
                  <a:moveTo>
                    <a:pt x="13711" y="11617"/>
                  </a:moveTo>
                  <a:lnTo>
                    <a:pt x="13711" y="11658"/>
                  </a:lnTo>
                  <a:lnTo>
                    <a:pt x="13711" y="11658"/>
                  </a:lnTo>
                  <a:lnTo>
                    <a:pt x="13711" y="11617"/>
                  </a:lnTo>
                  <a:close/>
                  <a:moveTo>
                    <a:pt x="13711" y="11617"/>
                  </a:moveTo>
                  <a:lnTo>
                    <a:pt x="13711" y="11617"/>
                  </a:lnTo>
                  <a:lnTo>
                    <a:pt x="13711" y="11617"/>
                  </a:lnTo>
                  <a:lnTo>
                    <a:pt x="13711" y="11617"/>
                  </a:lnTo>
                  <a:close/>
                  <a:moveTo>
                    <a:pt x="13752" y="11750"/>
                  </a:moveTo>
                  <a:lnTo>
                    <a:pt x="13752" y="11750"/>
                  </a:lnTo>
                  <a:cubicBezTo>
                    <a:pt x="13752" y="11699"/>
                    <a:pt x="13711" y="11699"/>
                    <a:pt x="13711" y="11658"/>
                  </a:cubicBezTo>
                  <a:cubicBezTo>
                    <a:pt x="13752" y="11699"/>
                    <a:pt x="13752" y="11699"/>
                    <a:pt x="13752" y="11750"/>
                  </a:cubicBezTo>
                  <a:close/>
                  <a:moveTo>
                    <a:pt x="13926" y="14253"/>
                  </a:moveTo>
                  <a:lnTo>
                    <a:pt x="13926" y="14253"/>
                  </a:lnTo>
                  <a:cubicBezTo>
                    <a:pt x="13875" y="14253"/>
                    <a:pt x="13834" y="14304"/>
                    <a:pt x="13752" y="14304"/>
                  </a:cubicBezTo>
                  <a:lnTo>
                    <a:pt x="13620" y="14304"/>
                  </a:lnTo>
                  <a:cubicBezTo>
                    <a:pt x="13579" y="14253"/>
                    <a:pt x="13538" y="14304"/>
                    <a:pt x="13497" y="14304"/>
                  </a:cubicBezTo>
                  <a:lnTo>
                    <a:pt x="13415" y="14304"/>
                  </a:lnTo>
                  <a:lnTo>
                    <a:pt x="13415" y="14304"/>
                  </a:lnTo>
                  <a:lnTo>
                    <a:pt x="13456" y="14253"/>
                  </a:lnTo>
                  <a:lnTo>
                    <a:pt x="13497" y="14212"/>
                  </a:lnTo>
                  <a:cubicBezTo>
                    <a:pt x="13456" y="14171"/>
                    <a:pt x="13364" y="14171"/>
                    <a:pt x="13282" y="14130"/>
                  </a:cubicBezTo>
                  <a:lnTo>
                    <a:pt x="13282" y="14049"/>
                  </a:lnTo>
                  <a:lnTo>
                    <a:pt x="13201" y="14049"/>
                  </a:lnTo>
                  <a:lnTo>
                    <a:pt x="13109" y="14049"/>
                  </a:lnTo>
                  <a:cubicBezTo>
                    <a:pt x="13068" y="13998"/>
                    <a:pt x="13027" y="13957"/>
                    <a:pt x="12945" y="13957"/>
                  </a:cubicBezTo>
                  <a:cubicBezTo>
                    <a:pt x="12904" y="13916"/>
                    <a:pt x="12812" y="13957"/>
                    <a:pt x="12731" y="13916"/>
                  </a:cubicBezTo>
                  <a:lnTo>
                    <a:pt x="12812" y="13916"/>
                  </a:lnTo>
                  <a:lnTo>
                    <a:pt x="12812" y="13875"/>
                  </a:lnTo>
                  <a:lnTo>
                    <a:pt x="12812" y="13875"/>
                  </a:lnTo>
                  <a:cubicBezTo>
                    <a:pt x="12649" y="13834"/>
                    <a:pt x="12649" y="13916"/>
                    <a:pt x="12557" y="13916"/>
                  </a:cubicBezTo>
                  <a:cubicBezTo>
                    <a:pt x="12557" y="13957"/>
                    <a:pt x="12516" y="13957"/>
                    <a:pt x="12475" y="13957"/>
                  </a:cubicBezTo>
                  <a:cubicBezTo>
                    <a:pt x="12475" y="13998"/>
                    <a:pt x="12434" y="14049"/>
                    <a:pt x="12393" y="13998"/>
                  </a:cubicBezTo>
                  <a:lnTo>
                    <a:pt x="12393" y="13998"/>
                  </a:lnTo>
                  <a:lnTo>
                    <a:pt x="12434" y="13957"/>
                  </a:lnTo>
                  <a:lnTo>
                    <a:pt x="12434" y="13875"/>
                  </a:lnTo>
                  <a:cubicBezTo>
                    <a:pt x="12475" y="13875"/>
                    <a:pt x="12557" y="13834"/>
                    <a:pt x="12649" y="13834"/>
                  </a:cubicBezTo>
                  <a:cubicBezTo>
                    <a:pt x="12690" y="13793"/>
                    <a:pt x="12731" y="13793"/>
                    <a:pt x="12772" y="13793"/>
                  </a:cubicBezTo>
                  <a:cubicBezTo>
                    <a:pt x="12853" y="13793"/>
                    <a:pt x="12945" y="13834"/>
                    <a:pt x="13027" y="13834"/>
                  </a:cubicBezTo>
                  <a:lnTo>
                    <a:pt x="13068" y="13834"/>
                  </a:lnTo>
                  <a:cubicBezTo>
                    <a:pt x="13109" y="13875"/>
                    <a:pt x="13160" y="13875"/>
                    <a:pt x="13160" y="13916"/>
                  </a:cubicBezTo>
                  <a:cubicBezTo>
                    <a:pt x="13242" y="13957"/>
                    <a:pt x="13364" y="13957"/>
                    <a:pt x="13415" y="13998"/>
                  </a:cubicBezTo>
                  <a:cubicBezTo>
                    <a:pt x="13456" y="13998"/>
                    <a:pt x="13456" y="14049"/>
                    <a:pt x="13497" y="14049"/>
                  </a:cubicBezTo>
                  <a:cubicBezTo>
                    <a:pt x="13538" y="14090"/>
                    <a:pt x="13671" y="14090"/>
                    <a:pt x="13711" y="14130"/>
                  </a:cubicBezTo>
                  <a:lnTo>
                    <a:pt x="13711" y="14171"/>
                  </a:lnTo>
                  <a:lnTo>
                    <a:pt x="13711" y="14171"/>
                  </a:lnTo>
                  <a:cubicBezTo>
                    <a:pt x="13834" y="14171"/>
                    <a:pt x="13875" y="14212"/>
                    <a:pt x="13926" y="14253"/>
                  </a:cubicBezTo>
                  <a:close/>
                  <a:moveTo>
                    <a:pt x="14049" y="14345"/>
                  </a:moveTo>
                  <a:lnTo>
                    <a:pt x="14049" y="14304"/>
                  </a:lnTo>
                  <a:lnTo>
                    <a:pt x="14049" y="14304"/>
                  </a:lnTo>
                  <a:lnTo>
                    <a:pt x="14090" y="14304"/>
                  </a:lnTo>
                  <a:lnTo>
                    <a:pt x="14263" y="14304"/>
                  </a:lnTo>
                  <a:cubicBezTo>
                    <a:pt x="14304" y="14345"/>
                    <a:pt x="14304" y="14304"/>
                    <a:pt x="14304" y="14304"/>
                  </a:cubicBezTo>
                  <a:lnTo>
                    <a:pt x="14386" y="14304"/>
                  </a:lnTo>
                  <a:lnTo>
                    <a:pt x="14437" y="14304"/>
                  </a:lnTo>
                  <a:cubicBezTo>
                    <a:pt x="14437" y="14345"/>
                    <a:pt x="14519" y="14345"/>
                    <a:pt x="14560" y="14345"/>
                  </a:cubicBezTo>
                  <a:cubicBezTo>
                    <a:pt x="14600" y="14427"/>
                    <a:pt x="14733" y="14427"/>
                    <a:pt x="14774" y="14508"/>
                  </a:cubicBezTo>
                  <a:cubicBezTo>
                    <a:pt x="14774" y="14508"/>
                    <a:pt x="14774" y="14560"/>
                    <a:pt x="14733" y="14560"/>
                  </a:cubicBezTo>
                  <a:cubicBezTo>
                    <a:pt x="14733" y="14560"/>
                    <a:pt x="14692" y="14468"/>
                    <a:pt x="14600" y="14508"/>
                  </a:cubicBezTo>
                  <a:lnTo>
                    <a:pt x="14560" y="14508"/>
                  </a:lnTo>
                  <a:cubicBezTo>
                    <a:pt x="14560" y="14508"/>
                    <a:pt x="14519" y="14560"/>
                    <a:pt x="14478" y="14560"/>
                  </a:cubicBezTo>
                  <a:lnTo>
                    <a:pt x="14437" y="14508"/>
                  </a:lnTo>
                  <a:cubicBezTo>
                    <a:pt x="14386" y="14560"/>
                    <a:pt x="14386" y="14600"/>
                    <a:pt x="14345" y="14641"/>
                  </a:cubicBezTo>
                  <a:cubicBezTo>
                    <a:pt x="14304" y="14641"/>
                    <a:pt x="14263" y="14560"/>
                    <a:pt x="14263" y="14560"/>
                  </a:cubicBezTo>
                  <a:lnTo>
                    <a:pt x="14130" y="14560"/>
                  </a:lnTo>
                  <a:lnTo>
                    <a:pt x="14008" y="14560"/>
                  </a:lnTo>
                  <a:lnTo>
                    <a:pt x="13967" y="14560"/>
                  </a:lnTo>
                  <a:cubicBezTo>
                    <a:pt x="13926" y="14560"/>
                    <a:pt x="13926" y="14560"/>
                    <a:pt x="13875" y="14508"/>
                  </a:cubicBezTo>
                  <a:lnTo>
                    <a:pt x="13875" y="14508"/>
                  </a:lnTo>
                  <a:lnTo>
                    <a:pt x="13926" y="14468"/>
                  </a:lnTo>
                  <a:cubicBezTo>
                    <a:pt x="14008" y="14508"/>
                    <a:pt x="14130" y="14508"/>
                    <a:pt x="14222" y="14468"/>
                  </a:cubicBezTo>
                  <a:lnTo>
                    <a:pt x="14222" y="14468"/>
                  </a:lnTo>
                  <a:cubicBezTo>
                    <a:pt x="14090" y="14427"/>
                    <a:pt x="14181" y="14427"/>
                    <a:pt x="14130" y="14386"/>
                  </a:cubicBezTo>
                  <a:cubicBezTo>
                    <a:pt x="14130" y="14345"/>
                    <a:pt x="14049" y="14345"/>
                    <a:pt x="14049" y="14345"/>
                  </a:cubicBezTo>
                  <a:close/>
                  <a:moveTo>
                    <a:pt x="14948" y="14508"/>
                  </a:moveTo>
                  <a:lnTo>
                    <a:pt x="14989" y="14508"/>
                  </a:lnTo>
                  <a:lnTo>
                    <a:pt x="15029" y="14508"/>
                  </a:lnTo>
                  <a:lnTo>
                    <a:pt x="15203" y="14508"/>
                  </a:lnTo>
                  <a:cubicBezTo>
                    <a:pt x="15152" y="14600"/>
                    <a:pt x="15152" y="14600"/>
                    <a:pt x="15111" y="14600"/>
                  </a:cubicBezTo>
                  <a:lnTo>
                    <a:pt x="15070" y="14600"/>
                  </a:lnTo>
                  <a:lnTo>
                    <a:pt x="14989" y="14600"/>
                  </a:lnTo>
                  <a:cubicBezTo>
                    <a:pt x="14989" y="14560"/>
                    <a:pt x="14989" y="14560"/>
                    <a:pt x="14948" y="14508"/>
                  </a:cubicBezTo>
                  <a:close/>
                  <a:moveTo>
                    <a:pt x="15029" y="16347"/>
                  </a:moveTo>
                  <a:lnTo>
                    <a:pt x="15029" y="16347"/>
                  </a:lnTo>
                  <a:cubicBezTo>
                    <a:pt x="15029" y="16347"/>
                    <a:pt x="15070" y="16347"/>
                    <a:pt x="15111" y="16296"/>
                  </a:cubicBezTo>
                  <a:lnTo>
                    <a:pt x="15111" y="16296"/>
                  </a:lnTo>
                  <a:lnTo>
                    <a:pt x="15111" y="16296"/>
                  </a:lnTo>
                  <a:lnTo>
                    <a:pt x="15111" y="16429"/>
                  </a:lnTo>
                  <a:lnTo>
                    <a:pt x="14989" y="16429"/>
                  </a:lnTo>
                  <a:lnTo>
                    <a:pt x="14989" y="16429"/>
                  </a:lnTo>
                  <a:lnTo>
                    <a:pt x="14989" y="16429"/>
                  </a:lnTo>
                  <a:cubicBezTo>
                    <a:pt x="15029" y="16429"/>
                    <a:pt x="15029" y="16388"/>
                    <a:pt x="15029" y="16388"/>
                  </a:cubicBezTo>
                  <a:lnTo>
                    <a:pt x="15029" y="16347"/>
                  </a:lnTo>
                  <a:lnTo>
                    <a:pt x="15029" y="16347"/>
                  </a:lnTo>
                  <a:close/>
                  <a:moveTo>
                    <a:pt x="15918" y="9962"/>
                  </a:moveTo>
                  <a:cubicBezTo>
                    <a:pt x="16010" y="9962"/>
                    <a:pt x="16010" y="9829"/>
                    <a:pt x="16092" y="9911"/>
                  </a:cubicBezTo>
                  <a:cubicBezTo>
                    <a:pt x="16051" y="10003"/>
                    <a:pt x="15877" y="10044"/>
                    <a:pt x="15837" y="9962"/>
                  </a:cubicBezTo>
                  <a:cubicBezTo>
                    <a:pt x="15837" y="9870"/>
                    <a:pt x="15918" y="9788"/>
                    <a:pt x="15969" y="9747"/>
                  </a:cubicBezTo>
                  <a:cubicBezTo>
                    <a:pt x="15969" y="9747"/>
                    <a:pt x="16010" y="9747"/>
                    <a:pt x="16010" y="9788"/>
                  </a:cubicBezTo>
                  <a:cubicBezTo>
                    <a:pt x="16010" y="9788"/>
                    <a:pt x="16010" y="9870"/>
                    <a:pt x="15969" y="9870"/>
                  </a:cubicBezTo>
                  <a:cubicBezTo>
                    <a:pt x="15969" y="9911"/>
                    <a:pt x="15877" y="9911"/>
                    <a:pt x="15918" y="9962"/>
                  </a:cubicBezTo>
                  <a:lnTo>
                    <a:pt x="15918" y="9962"/>
                  </a:lnTo>
                  <a:close/>
                  <a:moveTo>
                    <a:pt x="16991" y="17962"/>
                  </a:moveTo>
                  <a:cubicBezTo>
                    <a:pt x="16991" y="18003"/>
                    <a:pt x="16991" y="18084"/>
                    <a:pt x="16940" y="18135"/>
                  </a:cubicBezTo>
                  <a:cubicBezTo>
                    <a:pt x="16899" y="18176"/>
                    <a:pt x="16777" y="18176"/>
                    <a:pt x="16685" y="18176"/>
                  </a:cubicBezTo>
                  <a:cubicBezTo>
                    <a:pt x="16685" y="18135"/>
                    <a:pt x="16644" y="18003"/>
                    <a:pt x="16685" y="17962"/>
                  </a:cubicBezTo>
                  <a:lnTo>
                    <a:pt x="16991" y="17962"/>
                  </a:lnTo>
                  <a:close/>
                  <a:moveTo>
                    <a:pt x="17114" y="9655"/>
                  </a:moveTo>
                  <a:cubicBezTo>
                    <a:pt x="17155" y="9706"/>
                    <a:pt x="17114" y="9747"/>
                    <a:pt x="17073" y="9829"/>
                  </a:cubicBezTo>
                  <a:cubicBezTo>
                    <a:pt x="17073" y="9788"/>
                    <a:pt x="17032" y="9788"/>
                    <a:pt x="16991" y="9788"/>
                  </a:cubicBezTo>
                  <a:lnTo>
                    <a:pt x="16991" y="9747"/>
                  </a:lnTo>
                  <a:lnTo>
                    <a:pt x="16940" y="9747"/>
                  </a:lnTo>
                  <a:lnTo>
                    <a:pt x="16940" y="9747"/>
                  </a:lnTo>
                  <a:lnTo>
                    <a:pt x="16940" y="9747"/>
                  </a:lnTo>
                  <a:lnTo>
                    <a:pt x="16940" y="9655"/>
                  </a:lnTo>
                  <a:lnTo>
                    <a:pt x="16940" y="9614"/>
                  </a:lnTo>
                  <a:lnTo>
                    <a:pt x="16899" y="9614"/>
                  </a:lnTo>
                  <a:cubicBezTo>
                    <a:pt x="16899" y="9655"/>
                    <a:pt x="16777" y="9706"/>
                    <a:pt x="16736" y="9788"/>
                  </a:cubicBezTo>
                  <a:cubicBezTo>
                    <a:pt x="16736" y="9788"/>
                    <a:pt x="16685" y="9788"/>
                    <a:pt x="16685" y="9747"/>
                  </a:cubicBezTo>
                  <a:lnTo>
                    <a:pt x="16685" y="9747"/>
                  </a:lnTo>
                  <a:cubicBezTo>
                    <a:pt x="16736" y="9706"/>
                    <a:pt x="16777" y="9655"/>
                    <a:pt x="16817" y="9614"/>
                  </a:cubicBezTo>
                  <a:lnTo>
                    <a:pt x="16817" y="9614"/>
                  </a:lnTo>
                  <a:lnTo>
                    <a:pt x="16736" y="9614"/>
                  </a:lnTo>
                  <a:lnTo>
                    <a:pt x="16736" y="9655"/>
                  </a:lnTo>
                  <a:lnTo>
                    <a:pt x="16685" y="9655"/>
                  </a:lnTo>
                  <a:lnTo>
                    <a:pt x="16685" y="9655"/>
                  </a:lnTo>
                  <a:lnTo>
                    <a:pt x="16685" y="9614"/>
                  </a:lnTo>
                  <a:lnTo>
                    <a:pt x="16644" y="9614"/>
                  </a:lnTo>
                  <a:cubicBezTo>
                    <a:pt x="16644" y="9655"/>
                    <a:pt x="16562" y="9655"/>
                    <a:pt x="16521" y="9655"/>
                  </a:cubicBezTo>
                  <a:cubicBezTo>
                    <a:pt x="16429" y="9614"/>
                    <a:pt x="16388" y="9614"/>
                    <a:pt x="16347" y="9614"/>
                  </a:cubicBezTo>
                  <a:lnTo>
                    <a:pt x="16174" y="9614"/>
                  </a:lnTo>
                  <a:lnTo>
                    <a:pt x="16174" y="9574"/>
                  </a:lnTo>
                  <a:cubicBezTo>
                    <a:pt x="16174" y="9533"/>
                    <a:pt x="16307" y="9492"/>
                    <a:pt x="16347" y="9451"/>
                  </a:cubicBezTo>
                  <a:lnTo>
                    <a:pt x="16266" y="9451"/>
                  </a:lnTo>
                  <a:lnTo>
                    <a:pt x="16266" y="9451"/>
                  </a:lnTo>
                  <a:cubicBezTo>
                    <a:pt x="16307" y="9359"/>
                    <a:pt x="16347" y="9400"/>
                    <a:pt x="16388" y="9359"/>
                  </a:cubicBezTo>
                  <a:cubicBezTo>
                    <a:pt x="16347" y="9318"/>
                    <a:pt x="16347" y="9318"/>
                    <a:pt x="16347" y="9277"/>
                  </a:cubicBezTo>
                  <a:cubicBezTo>
                    <a:pt x="16388" y="9144"/>
                    <a:pt x="16480" y="8981"/>
                    <a:pt x="16603" y="8940"/>
                  </a:cubicBezTo>
                  <a:cubicBezTo>
                    <a:pt x="16644" y="8889"/>
                    <a:pt x="16685" y="8889"/>
                    <a:pt x="16736" y="8889"/>
                  </a:cubicBezTo>
                  <a:lnTo>
                    <a:pt x="16736" y="8889"/>
                  </a:lnTo>
                  <a:lnTo>
                    <a:pt x="16736" y="8889"/>
                  </a:lnTo>
                  <a:lnTo>
                    <a:pt x="16736" y="8940"/>
                  </a:lnTo>
                  <a:lnTo>
                    <a:pt x="16644" y="8940"/>
                  </a:lnTo>
                  <a:cubicBezTo>
                    <a:pt x="16736" y="9063"/>
                    <a:pt x="16521" y="9104"/>
                    <a:pt x="16562" y="9236"/>
                  </a:cubicBezTo>
                  <a:cubicBezTo>
                    <a:pt x="16603" y="9236"/>
                    <a:pt x="16603" y="9196"/>
                    <a:pt x="16644" y="9196"/>
                  </a:cubicBezTo>
                  <a:lnTo>
                    <a:pt x="16736" y="9196"/>
                  </a:lnTo>
                  <a:cubicBezTo>
                    <a:pt x="16685" y="9236"/>
                    <a:pt x="16685" y="9236"/>
                    <a:pt x="16644" y="9236"/>
                  </a:cubicBezTo>
                  <a:lnTo>
                    <a:pt x="16644" y="9277"/>
                  </a:lnTo>
                  <a:lnTo>
                    <a:pt x="16644" y="9277"/>
                  </a:lnTo>
                  <a:cubicBezTo>
                    <a:pt x="16685" y="9277"/>
                    <a:pt x="16777" y="9359"/>
                    <a:pt x="16817" y="9318"/>
                  </a:cubicBezTo>
                  <a:lnTo>
                    <a:pt x="16858" y="9277"/>
                  </a:lnTo>
                  <a:cubicBezTo>
                    <a:pt x="16899" y="9277"/>
                    <a:pt x="16991" y="9318"/>
                    <a:pt x="17032" y="9318"/>
                  </a:cubicBezTo>
                  <a:lnTo>
                    <a:pt x="16991" y="9359"/>
                  </a:lnTo>
                  <a:lnTo>
                    <a:pt x="16940" y="9400"/>
                  </a:lnTo>
                  <a:lnTo>
                    <a:pt x="16940" y="9451"/>
                  </a:lnTo>
                  <a:cubicBezTo>
                    <a:pt x="16940" y="9451"/>
                    <a:pt x="16991" y="9451"/>
                    <a:pt x="16991" y="9492"/>
                  </a:cubicBezTo>
                  <a:cubicBezTo>
                    <a:pt x="17032" y="9492"/>
                    <a:pt x="17032" y="9451"/>
                    <a:pt x="17073" y="9451"/>
                  </a:cubicBezTo>
                  <a:lnTo>
                    <a:pt x="17073" y="9451"/>
                  </a:lnTo>
                  <a:lnTo>
                    <a:pt x="17073" y="9492"/>
                  </a:lnTo>
                  <a:cubicBezTo>
                    <a:pt x="17032" y="9533"/>
                    <a:pt x="17032" y="9492"/>
                    <a:pt x="16991" y="9533"/>
                  </a:cubicBezTo>
                  <a:lnTo>
                    <a:pt x="16991" y="9533"/>
                  </a:lnTo>
                  <a:cubicBezTo>
                    <a:pt x="16991" y="9574"/>
                    <a:pt x="16991" y="9614"/>
                    <a:pt x="17032" y="9614"/>
                  </a:cubicBezTo>
                  <a:lnTo>
                    <a:pt x="17032" y="9614"/>
                  </a:lnTo>
                  <a:lnTo>
                    <a:pt x="17032" y="9574"/>
                  </a:lnTo>
                  <a:lnTo>
                    <a:pt x="17073" y="9574"/>
                  </a:lnTo>
                  <a:lnTo>
                    <a:pt x="17073" y="9614"/>
                  </a:lnTo>
                  <a:cubicBezTo>
                    <a:pt x="17073" y="9655"/>
                    <a:pt x="17073" y="9655"/>
                    <a:pt x="17114" y="9655"/>
                  </a:cubicBezTo>
                  <a:close/>
                  <a:moveTo>
                    <a:pt x="17880" y="6468"/>
                  </a:moveTo>
                  <a:cubicBezTo>
                    <a:pt x="17880" y="6427"/>
                    <a:pt x="17921" y="6427"/>
                    <a:pt x="17921" y="6427"/>
                  </a:cubicBezTo>
                  <a:lnTo>
                    <a:pt x="17962" y="6427"/>
                  </a:lnTo>
                  <a:lnTo>
                    <a:pt x="17962" y="6427"/>
                  </a:lnTo>
                  <a:cubicBezTo>
                    <a:pt x="17921" y="6427"/>
                    <a:pt x="17921" y="6468"/>
                    <a:pt x="17880" y="6468"/>
                  </a:cubicBezTo>
                  <a:lnTo>
                    <a:pt x="17880" y="6468"/>
                  </a:lnTo>
                  <a:close/>
                  <a:moveTo>
                    <a:pt x="13242" y="24817"/>
                  </a:moveTo>
                  <a:lnTo>
                    <a:pt x="13242" y="24817"/>
                  </a:lnTo>
                  <a:cubicBezTo>
                    <a:pt x="13201" y="24777"/>
                    <a:pt x="13201" y="24777"/>
                    <a:pt x="13160" y="24777"/>
                  </a:cubicBezTo>
                  <a:cubicBezTo>
                    <a:pt x="13201" y="24685"/>
                    <a:pt x="13201" y="24603"/>
                    <a:pt x="13201" y="24521"/>
                  </a:cubicBezTo>
                  <a:lnTo>
                    <a:pt x="13242" y="24521"/>
                  </a:lnTo>
                  <a:lnTo>
                    <a:pt x="13282" y="24521"/>
                  </a:lnTo>
                  <a:lnTo>
                    <a:pt x="13282" y="24562"/>
                  </a:lnTo>
                  <a:cubicBezTo>
                    <a:pt x="13282" y="24603"/>
                    <a:pt x="13242" y="24603"/>
                    <a:pt x="13242" y="24644"/>
                  </a:cubicBezTo>
                  <a:cubicBezTo>
                    <a:pt x="13242" y="24644"/>
                    <a:pt x="13282" y="24644"/>
                    <a:pt x="13282" y="24685"/>
                  </a:cubicBezTo>
                  <a:cubicBezTo>
                    <a:pt x="13282" y="24725"/>
                    <a:pt x="13242" y="24777"/>
                    <a:pt x="13242" y="24817"/>
                  </a:cubicBezTo>
                  <a:close/>
                  <a:moveTo>
                    <a:pt x="6427" y="4894"/>
                  </a:moveTo>
                  <a:cubicBezTo>
                    <a:pt x="6386" y="4853"/>
                    <a:pt x="6345" y="4802"/>
                    <a:pt x="6386" y="4761"/>
                  </a:cubicBezTo>
                  <a:cubicBezTo>
                    <a:pt x="6427" y="4761"/>
                    <a:pt x="6468" y="4721"/>
                    <a:pt x="6468" y="4721"/>
                  </a:cubicBezTo>
                  <a:cubicBezTo>
                    <a:pt x="6519" y="4761"/>
                    <a:pt x="6519" y="4802"/>
                    <a:pt x="6519" y="4853"/>
                  </a:cubicBezTo>
                  <a:cubicBezTo>
                    <a:pt x="6600" y="4935"/>
                    <a:pt x="6682" y="4761"/>
                    <a:pt x="6723" y="4761"/>
                  </a:cubicBezTo>
                  <a:cubicBezTo>
                    <a:pt x="6815" y="4721"/>
                    <a:pt x="6938" y="4802"/>
                    <a:pt x="7030" y="4802"/>
                  </a:cubicBezTo>
                  <a:cubicBezTo>
                    <a:pt x="7193" y="4894"/>
                    <a:pt x="7540" y="5017"/>
                    <a:pt x="7796" y="4976"/>
                  </a:cubicBezTo>
                  <a:cubicBezTo>
                    <a:pt x="7878" y="4976"/>
                    <a:pt x="8051" y="5109"/>
                    <a:pt x="8051" y="5150"/>
                  </a:cubicBezTo>
                  <a:cubicBezTo>
                    <a:pt x="8000" y="5150"/>
                    <a:pt x="7918" y="5150"/>
                    <a:pt x="7878" y="5191"/>
                  </a:cubicBezTo>
                  <a:cubicBezTo>
                    <a:pt x="7837" y="5191"/>
                    <a:pt x="7837" y="5231"/>
                    <a:pt x="7837" y="5272"/>
                  </a:cubicBezTo>
                  <a:cubicBezTo>
                    <a:pt x="7959" y="5272"/>
                    <a:pt x="8133" y="5364"/>
                    <a:pt x="8307" y="5313"/>
                  </a:cubicBezTo>
                  <a:cubicBezTo>
                    <a:pt x="8388" y="5313"/>
                    <a:pt x="8511" y="5272"/>
                    <a:pt x="8603" y="5272"/>
                  </a:cubicBezTo>
                  <a:cubicBezTo>
                    <a:pt x="8644" y="5231"/>
                    <a:pt x="8685" y="5313"/>
                    <a:pt x="8726" y="5313"/>
                  </a:cubicBezTo>
                  <a:cubicBezTo>
                    <a:pt x="8818" y="5364"/>
                    <a:pt x="8899" y="5364"/>
                    <a:pt x="8940" y="5405"/>
                  </a:cubicBezTo>
                  <a:lnTo>
                    <a:pt x="8940" y="5446"/>
                  </a:lnTo>
                  <a:cubicBezTo>
                    <a:pt x="8899" y="5446"/>
                    <a:pt x="8899" y="5446"/>
                    <a:pt x="8899" y="5487"/>
                  </a:cubicBezTo>
                  <a:cubicBezTo>
                    <a:pt x="8940" y="5528"/>
                    <a:pt x="8981" y="5569"/>
                    <a:pt x="9022" y="5569"/>
                  </a:cubicBezTo>
                  <a:lnTo>
                    <a:pt x="9022" y="5528"/>
                  </a:lnTo>
                  <a:lnTo>
                    <a:pt x="9073" y="5487"/>
                  </a:lnTo>
                  <a:cubicBezTo>
                    <a:pt x="9073" y="5405"/>
                    <a:pt x="8940" y="5405"/>
                    <a:pt x="9022" y="5231"/>
                  </a:cubicBezTo>
                  <a:cubicBezTo>
                    <a:pt x="9073" y="5231"/>
                    <a:pt x="9155" y="5231"/>
                    <a:pt x="9236" y="5191"/>
                  </a:cubicBezTo>
                  <a:cubicBezTo>
                    <a:pt x="9236" y="5191"/>
                    <a:pt x="9236" y="5150"/>
                    <a:pt x="9277" y="5150"/>
                  </a:cubicBezTo>
                  <a:cubicBezTo>
                    <a:pt x="9328" y="5150"/>
                    <a:pt x="9369" y="5150"/>
                    <a:pt x="9410" y="5191"/>
                  </a:cubicBezTo>
                  <a:cubicBezTo>
                    <a:pt x="9451" y="5191"/>
                    <a:pt x="9533" y="5231"/>
                    <a:pt x="9625" y="5191"/>
                  </a:cubicBezTo>
                  <a:cubicBezTo>
                    <a:pt x="9666" y="5272"/>
                    <a:pt x="9788" y="5364"/>
                    <a:pt x="9921" y="5313"/>
                  </a:cubicBezTo>
                  <a:cubicBezTo>
                    <a:pt x="9962" y="5313"/>
                    <a:pt x="9962" y="5272"/>
                    <a:pt x="10003" y="5272"/>
                  </a:cubicBezTo>
                  <a:cubicBezTo>
                    <a:pt x="10136" y="5272"/>
                    <a:pt x="10299" y="5272"/>
                    <a:pt x="10391" y="5231"/>
                  </a:cubicBezTo>
                  <a:cubicBezTo>
                    <a:pt x="10432" y="5272"/>
                    <a:pt x="10473" y="5364"/>
                    <a:pt x="10554" y="5364"/>
                  </a:cubicBezTo>
                  <a:lnTo>
                    <a:pt x="10554" y="5231"/>
                  </a:lnTo>
                  <a:cubicBezTo>
                    <a:pt x="10514" y="5191"/>
                    <a:pt x="10432" y="5231"/>
                    <a:pt x="10391" y="5191"/>
                  </a:cubicBezTo>
                  <a:lnTo>
                    <a:pt x="10391" y="5150"/>
                  </a:lnTo>
                  <a:cubicBezTo>
                    <a:pt x="10473" y="5150"/>
                    <a:pt x="10514" y="5150"/>
                    <a:pt x="10606" y="5191"/>
                  </a:cubicBezTo>
                  <a:cubicBezTo>
                    <a:pt x="10646" y="5191"/>
                    <a:pt x="10687" y="5191"/>
                    <a:pt x="10687" y="5231"/>
                  </a:cubicBezTo>
                  <a:lnTo>
                    <a:pt x="10687" y="5364"/>
                  </a:lnTo>
                  <a:cubicBezTo>
                    <a:pt x="10687" y="5446"/>
                    <a:pt x="10769" y="5446"/>
                    <a:pt x="10861" y="5487"/>
                  </a:cubicBezTo>
                  <a:cubicBezTo>
                    <a:pt x="10861" y="5405"/>
                    <a:pt x="10769" y="5272"/>
                    <a:pt x="10810" y="5231"/>
                  </a:cubicBezTo>
                  <a:lnTo>
                    <a:pt x="10943" y="5231"/>
                  </a:lnTo>
                  <a:cubicBezTo>
                    <a:pt x="10943" y="5191"/>
                    <a:pt x="10984" y="5150"/>
                    <a:pt x="11024" y="5109"/>
                  </a:cubicBezTo>
                  <a:lnTo>
                    <a:pt x="11116" y="5109"/>
                  </a:lnTo>
                  <a:cubicBezTo>
                    <a:pt x="11116" y="5058"/>
                    <a:pt x="11116" y="5017"/>
                    <a:pt x="11065" y="4976"/>
                  </a:cubicBezTo>
                  <a:cubicBezTo>
                    <a:pt x="11024" y="5017"/>
                    <a:pt x="10984" y="5017"/>
                    <a:pt x="10943" y="5017"/>
                  </a:cubicBezTo>
                  <a:lnTo>
                    <a:pt x="10943" y="5017"/>
                  </a:lnTo>
                  <a:cubicBezTo>
                    <a:pt x="10943" y="4976"/>
                    <a:pt x="10984" y="4976"/>
                    <a:pt x="10984" y="4935"/>
                  </a:cubicBezTo>
                  <a:lnTo>
                    <a:pt x="11116" y="4935"/>
                  </a:lnTo>
                  <a:cubicBezTo>
                    <a:pt x="11116" y="4935"/>
                    <a:pt x="11157" y="4976"/>
                    <a:pt x="11198" y="4976"/>
                  </a:cubicBezTo>
                  <a:lnTo>
                    <a:pt x="11198" y="4853"/>
                  </a:lnTo>
                  <a:lnTo>
                    <a:pt x="11157" y="4853"/>
                  </a:lnTo>
                  <a:cubicBezTo>
                    <a:pt x="11065" y="4894"/>
                    <a:pt x="11024" y="4802"/>
                    <a:pt x="10984" y="4802"/>
                  </a:cubicBezTo>
                  <a:lnTo>
                    <a:pt x="10902" y="4802"/>
                  </a:lnTo>
                  <a:cubicBezTo>
                    <a:pt x="10810" y="4802"/>
                    <a:pt x="10646" y="4721"/>
                    <a:pt x="10646" y="4639"/>
                  </a:cubicBezTo>
                  <a:cubicBezTo>
                    <a:pt x="10687" y="4639"/>
                    <a:pt x="10728" y="4598"/>
                    <a:pt x="10728" y="4547"/>
                  </a:cubicBezTo>
                  <a:lnTo>
                    <a:pt x="10646" y="4506"/>
                  </a:lnTo>
                  <a:cubicBezTo>
                    <a:pt x="10646" y="4424"/>
                    <a:pt x="10687" y="4383"/>
                    <a:pt x="10728" y="4343"/>
                  </a:cubicBezTo>
                  <a:cubicBezTo>
                    <a:pt x="10769" y="4343"/>
                    <a:pt x="10769" y="4383"/>
                    <a:pt x="10810" y="4383"/>
                  </a:cubicBezTo>
                  <a:lnTo>
                    <a:pt x="10810" y="4343"/>
                  </a:lnTo>
                  <a:cubicBezTo>
                    <a:pt x="10810" y="4343"/>
                    <a:pt x="10769" y="4291"/>
                    <a:pt x="10769" y="4251"/>
                  </a:cubicBezTo>
                  <a:cubicBezTo>
                    <a:pt x="10810" y="4251"/>
                    <a:pt x="10810" y="4210"/>
                    <a:pt x="10810" y="4210"/>
                  </a:cubicBezTo>
                  <a:cubicBezTo>
                    <a:pt x="10943" y="4169"/>
                    <a:pt x="11116" y="4251"/>
                    <a:pt x="11157" y="4343"/>
                  </a:cubicBezTo>
                  <a:cubicBezTo>
                    <a:pt x="11198" y="4383"/>
                    <a:pt x="11157" y="4424"/>
                    <a:pt x="11157" y="4465"/>
                  </a:cubicBezTo>
                  <a:cubicBezTo>
                    <a:pt x="11198" y="4465"/>
                    <a:pt x="11321" y="4598"/>
                    <a:pt x="11372" y="4639"/>
                  </a:cubicBezTo>
                  <a:lnTo>
                    <a:pt x="11372" y="4680"/>
                  </a:lnTo>
                  <a:cubicBezTo>
                    <a:pt x="11280" y="4680"/>
                    <a:pt x="11280" y="4680"/>
                    <a:pt x="11239" y="4721"/>
                  </a:cubicBezTo>
                  <a:lnTo>
                    <a:pt x="11239" y="4802"/>
                  </a:lnTo>
                  <a:lnTo>
                    <a:pt x="11321" y="4802"/>
                  </a:lnTo>
                  <a:cubicBezTo>
                    <a:pt x="11372" y="4853"/>
                    <a:pt x="11372" y="4802"/>
                    <a:pt x="11413" y="4802"/>
                  </a:cubicBezTo>
                  <a:cubicBezTo>
                    <a:pt x="11454" y="4802"/>
                    <a:pt x="11535" y="4853"/>
                    <a:pt x="11535" y="4853"/>
                  </a:cubicBezTo>
                  <a:cubicBezTo>
                    <a:pt x="11535" y="4894"/>
                    <a:pt x="11494" y="4894"/>
                    <a:pt x="11494" y="4935"/>
                  </a:cubicBezTo>
                  <a:cubicBezTo>
                    <a:pt x="11494" y="4976"/>
                    <a:pt x="11535" y="4976"/>
                    <a:pt x="11535" y="4976"/>
                  </a:cubicBezTo>
                  <a:cubicBezTo>
                    <a:pt x="11576" y="5017"/>
                    <a:pt x="11576" y="5109"/>
                    <a:pt x="11576" y="5150"/>
                  </a:cubicBezTo>
                  <a:cubicBezTo>
                    <a:pt x="11709" y="5150"/>
                    <a:pt x="11668" y="4976"/>
                    <a:pt x="11750" y="4935"/>
                  </a:cubicBezTo>
                  <a:cubicBezTo>
                    <a:pt x="11832" y="4935"/>
                    <a:pt x="11964" y="5058"/>
                    <a:pt x="11924" y="5150"/>
                  </a:cubicBezTo>
                  <a:lnTo>
                    <a:pt x="11883" y="5150"/>
                  </a:lnTo>
                  <a:cubicBezTo>
                    <a:pt x="11832" y="5191"/>
                    <a:pt x="11832" y="5231"/>
                    <a:pt x="11832" y="5231"/>
                  </a:cubicBezTo>
                  <a:cubicBezTo>
                    <a:pt x="11832" y="5272"/>
                    <a:pt x="11964" y="5405"/>
                    <a:pt x="12005" y="5446"/>
                  </a:cubicBezTo>
                  <a:cubicBezTo>
                    <a:pt x="12046" y="5446"/>
                    <a:pt x="12087" y="5405"/>
                    <a:pt x="12138" y="5405"/>
                  </a:cubicBezTo>
                  <a:cubicBezTo>
                    <a:pt x="12138" y="5272"/>
                    <a:pt x="12220" y="5272"/>
                    <a:pt x="12261" y="5231"/>
                  </a:cubicBezTo>
                  <a:cubicBezTo>
                    <a:pt x="12261" y="5191"/>
                    <a:pt x="12261" y="5058"/>
                    <a:pt x="12302" y="5058"/>
                  </a:cubicBezTo>
                  <a:cubicBezTo>
                    <a:pt x="12342" y="5058"/>
                    <a:pt x="12393" y="5058"/>
                    <a:pt x="12434" y="5017"/>
                  </a:cubicBezTo>
                  <a:lnTo>
                    <a:pt x="12434" y="4976"/>
                  </a:lnTo>
                  <a:cubicBezTo>
                    <a:pt x="12393" y="4976"/>
                    <a:pt x="12342" y="4935"/>
                    <a:pt x="12302" y="4894"/>
                  </a:cubicBezTo>
                  <a:lnTo>
                    <a:pt x="12302" y="4802"/>
                  </a:lnTo>
                  <a:lnTo>
                    <a:pt x="12342" y="4761"/>
                  </a:lnTo>
                  <a:cubicBezTo>
                    <a:pt x="12475" y="4761"/>
                    <a:pt x="12516" y="4761"/>
                    <a:pt x="12598" y="4802"/>
                  </a:cubicBezTo>
                  <a:cubicBezTo>
                    <a:pt x="12649" y="4802"/>
                    <a:pt x="12649" y="4802"/>
                    <a:pt x="12690" y="4853"/>
                  </a:cubicBezTo>
                  <a:cubicBezTo>
                    <a:pt x="12731" y="4853"/>
                    <a:pt x="12772" y="4894"/>
                    <a:pt x="12772" y="4935"/>
                  </a:cubicBezTo>
                  <a:cubicBezTo>
                    <a:pt x="12812" y="4935"/>
                    <a:pt x="12853" y="4894"/>
                    <a:pt x="12853" y="4935"/>
                  </a:cubicBezTo>
                  <a:cubicBezTo>
                    <a:pt x="12904" y="4935"/>
                    <a:pt x="12904" y="5058"/>
                    <a:pt x="12904" y="5058"/>
                  </a:cubicBezTo>
                  <a:cubicBezTo>
                    <a:pt x="12853" y="5058"/>
                    <a:pt x="12853" y="5109"/>
                    <a:pt x="12812" y="5109"/>
                  </a:cubicBezTo>
                  <a:cubicBezTo>
                    <a:pt x="12812" y="5058"/>
                    <a:pt x="12772" y="5058"/>
                    <a:pt x="12772" y="5017"/>
                  </a:cubicBezTo>
                  <a:cubicBezTo>
                    <a:pt x="12731" y="5017"/>
                    <a:pt x="12731" y="5058"/>
                    <a:pt x="12690" y="5058"/>
                  </a:cubicBezTo>
                  <a:cubicBezTo>
                    <a:pt x="12731" y="5231"/>
                    <a:pt x="12812" y="5272"/>
                    <a:pt x="12904" y="5364"/>
                  </a:cubicBezTo>
                  <a:cubicBezTo>
                    <a:pt x="12904" y="5446"/>
                    <a:pt x="12812" y="5569"/>
                    <a:pt x="12772" y="5569"/>
                  </a:cubicBezTo>
                  <a:cubicBezTo>
                    <a:pt x="12690" y="5620"/>
                    <a:pt x="12690" y="5620"/>
                    <a:pt x="12649" y="5660"/>
                  </a:cubicBezTo>
                  <a:cubicBezTo>
                    <a:pt x="12516" y="5620"/>
                    <a:pt x="12516" y="5487"/>
                    <a:pt x="12393" y="5487"/>
                  </a:cubicBezTo>
                  <a:lnTo>
                    <a:pt x="12342" y="5487"/>
                  </a:lnTo>
                  <a:lnTo>
                    <a:pt x="12342" y="5528"/>
                  </a:lnTo>
                  <a:cubicBezTo>
                    <a:pt x="12434" y="5528"/>
                    <a:pt x="12516" y="5620"/>
                    <a:pt x="12557" y="5660"/>
                  </a:cubicBezTo>
                  <a:lnTo>
                    <a:pt x="12475" y="5660"/>
                  </a:lnTo>
                  <a:lnTo>
                    <a:pt x="12434" y="5660"/>
                  </a:lnTo>
                  <a:cubicBezTo>
                    <a:pt x="12342" y="5660"/>
                    <a:pt x="12342" y="5660"/>
                    <a:pt x="12302" y="5569"/>
                  </a:cubicBezTo>
                  <a:cubicBezTo>
                    <a:pt x="12220" y="5569"/>
                    <a:pt x="12138" y="5569"/>
                    <a:pt x="12087" y="5620"/>
                  </a:cubicBezTo>
                  <a:lnTo>
                    <a:pt x="12087" y="5620"/>
                  </a:lnTo>
                  <a:lnTo>
                    <a:pt x="12087" y="5620"/>
                  </a:lnTo>
                  <a:cubicBezTo>
                    <a:pt x="12138" y="5660"/>
                    <a:pt x="12179" y="5660"/>
                    <a:pt x="12220" y="5701"/>
                  </a:cubicBezTo>
                  <a:cubicBezTo>
                    <a:pt x="12179" y="5742"/>
                    <a:pt x="12005" y="5916"/>
                    <a:pt x="11924" y="5916"/>
                  </a:cubicBezTo>
                  <a:cubicBezTo>
                    <a:pt x="11883" y="5875"/>
                    <a:pt x="11883" y="5824"/>
                    <a:pt x="11832" y="5824"/>
                  </a:cubicBezTo>
                  <a:cubicBezTo>
                    <a:pt x="11791" y="5783"/>
                    <a:pt x="11750" y="5783"/>
                    <a:pt x="11750" y="5783"/>
                  </a:cubicBezTo>
                  <a:cubicBezTo>
                    <a:pt x="11709" y="5783"/>
                    <a:pt x="11668" y="5742"/>
                    <a:pt x="11668" y="5742"/>
                  </a:cubicBezTo>
                  <a:lnTo>
                    <a:pt x="11494" y="5742"/>
                  </a:lnTo>
                  <a:lnTo>
                    <a:pt x="11494" y="5742"/>
                  </a:lnTo>
                  <a:cubicBezTo>
                    <a:pt x="11535" y="5783"/>
                    <a:pt x="11627" y="5783"/>
                    <a:pt x="11668" y="5824"/>
                  </a:cubicBezTo>
                  <a:cubicBezTo>
                    <a:pt x="11709" y="5824"/>
                    <a:pt x="11750" y="5875"/>
                    <a:pt x="11791" y="5916"/>
                  </a:cubicBezTo>
                  <a:cubicBezTo>
                    <a:pt x="11832" y="5957"/>
                    <a:pt x="11924" y="5957"/>
                    <a:pt x="12046" y="5957"/>
                  </a:cubicBezTo>
                  <a:lnTo>
                    <a:pt x="12046" y="5957"/>
                  </a:lnTo>
                  <a:cubicBezTo>
                    <a:pt x="12046" y="5998"/>
                    <a:pt x="12005" y="6039"/>
                    <a:pt x="12005" y="6079"/>
                  </a:cubicBezTo>
                  <a:cubicBezTo>
                    <a:pt x="11964" y="6130"/>
                    <a:pt x="11832" y="6253"/>
                    <a:pt x="11750" y="6212"/>
                  </a:cubicBezTo>
                  <a:cubicBezTo>
                    <a:pt x="11709" y="6212"/>
                    <a:pt x="11668" y="6171"/>
                    <a:pt x="11627" y="6171"/>
                  </a:cubicBezTo>
                  <a:lnTo>
                    <a:pt x="11627" y="6335"/>
                  </a:lnTo>
                  <a:cubicBezTo>
                    <a:pt x="11535" y="6335"/>
                    <a:pt x="11454" y="6294"/>
                    <a:pt x="11372" y="6253"/>
                  </a:cubicBezTo>
                  <a:cubicBezTo>
                    <a:pt x="11280" y="6253"/>
                    <a:pt x="11198" y="6253"/>
                    <a:pt x="11116" y="6212"/>
                  </a:cubicBezTo>
                  <a:lnTo>
                    <a:pt x="11116" y="6212"/>
                  </a:lnTo>
                  <a:lnTo>
                    <a:pt x="11157" y="6212"/>
                  </a:lnTo>
                  <a:cubicBezTo>
                    <a:pt x="11198" y="6253"/>
                    <a:pt x="11239" y="6294"/>
                    <a:pt x="11280" y="6294"/>
                  </a:cubicBezTo>
                  <a:cubicBezTo>
                    <a:pt x="11372" y="6335"/>
                    <a:pt x="11454" y="6335"/>
                    <a:pt x="11535" y="6386"/>
                  </a:cubicBezTo>
                  <a:lnTo>
                    <a:pt x="11535" y="6427"/>
                  </a:lnTo>
                  <a:cubicBezTo>
                    <a:pt x="11494" y="6468"/>
                    <a:pt x="11454" y="6468"/>
                    <a:pt x="11413" y="6468"/>
                  </a:cubicBezTo>
                  <a:cubicBezTo>
                    <a:pt x="11413" y="6509"/>
                    <a:pt x="11372" y="6468"/>
                    <a:pt x="11321" y="6468"/>
                  </a:cubicBezTo>
                  <a:lnTo>
                    <a:pt x="11280" y="6468"/>
                  </a:lnTo>
                  <a:lnTo>
                    <a:pt x="11239" y="6509"/>
                  </a:lnTo>
                  <a:lnTo>
                    <a:pt x="11239" y="6509"/>
                  </a:lnTo>
                  <a:cubicBezTo>
                    <a:pt x="11280" y="6509"/>
                    <a:pt x="11321" y="6509"/>
                    <a:pt x="11321" y="6549"/>
                  </a:cubicBezTo>
                  <a:lnTo>
                    <a:pt x="11321" y="6549"/>
                  </a:lnTo>
                  <a:cubicBezTo>
                    <a:pt x="11321" y="6590"/>
                    <a:pt x="11157" y="6641"/>
                    <a:pt x="11116" y="6723"/>
                  </a:cubicBezTo>
                  <a:lnTo>
                    <a:pt x="11116" y="6805"/>
                  </a:lnTo>
                  <a:cubicBezTo>
                    <a:pt x="11116" y="6805"/>
                    <a:pt x="11065" y="6805"/>
                    <a:pt x="11024" y="6846"/>
                  </a:cubicBezTo>
                  <a:cubicBezTo>
                    <a:pt x="10984" y="6897"/>
                    <a:pt x="10861" y="7275"/>
                    <a:pt x="10943" y="7408"/>
                  </a:cubicBezTo>
                  <a:lnTo>
                    <a:pt x="11065" y="7408"/>
                  </a:lnTo>
                  <a:lnTo>
                    <a:pt x="11157" y="7408"/>
                  </a:lnTo>
                  <a:cubicBezTo>
                    <a:pt x="11198" y="7448"/>
                    <a:pt x="11239" y="7612"/>
                    <a:pt x="11239" y="7704"/>
                  </a:cubicBezTo>
                  <a:lnTo>
                    <a:pt x="11239" y="7786"/>
                  </a:lnTo>
                  <a:cubicBezTo>
                    <a:pt x="11372" y="7786"/>
                    <a:pt x="11413" y="7704"/>
                    <a:pt x="11494" y="7745"/>
                  </a:cubicBezTo>
                  <a:cubicBezTo>
                    <a:pt x="11668" y="7745"/>
                    <a:pt x="11832" y="7827"/>
                    <a:pt x="11924" y="7918"/>
                  </a:cubicBezTo>
                  <a:cubicBezTo>
                    <a:pt x="11964" y="7959"/>
                    <a:pt x="11964" y="8000"/>
                    <a:pt x="12005" y="8000"/>
                  </a:cubicBezTo>
                  <a:cubicBezTo>
                    <a:pt x="12087" y="8041"/>
                    <a:pt x="12138" y="8041"/>
                    <a:pt x="12220" y="8082"/>
                  </a:cubicBezTo>
                  <a:cubicBezTo>
                    <a:pt x="12261" y="8082"/>
                    <a:pt x="12302" y="8123"/>
                    <a:pt x="12342" y="8123"/>
                  </a:cubicBezTo>
                  <a:cubicBezTo>
                    <a:pt x="12434" y="8174"/>
                    <a:pt x="12690" y="8123"/>
                    <a:pt x="12772" y="8215"/>
                  </a:cubicBezTo>
                  <a:cubicBezTo>
                    <a:pt x="12772" y="8256"/>
                    <a:pt x="12772" y="8296"/>
                    <a:pt x="12731" y="8337"/>
                  </a:cubicBezTo>
                  <a:cubicBezTo>
                    <a:pt x="12772" y="8378"/>
                    <a:pt x="12772" y="8378"/>
                    <a:pt x="12772" y="8429"/>
                  </a:cubicBezTo>
                  <a:cubicBezTo>
                    <a:pt x="12812" y="8511"/>
                    <a:pt x="12772" y="8552"/>
                    <a:pt x="12772" y="8593"/>
                  </a:cubicBezTo>
                  <a:cubicBezTo>
                    <a:pt x="12812" y="8634"/>
                    <a:pt x="12853" y="8685"/>
                    <a:pt x="12853" y="8766"/>
                  </a:cubicBezTo>
                  <a:cubicBezTo>
                    <a:pt x="12945" y="8766"/>
                    <a:pt x="13027" y="8848"/>
                    <a:pt x="13027" y="8940"/>
                  </a:cubicBezTo>
                  <a:cubicBezTo>
                    <a:pt x="13109" y="8940"/>
                    <a:pt x="13160" y="8981"/>
                    <a:pt x="13201" y="9022"/>
                  </a:cubicBezTo>
                  <a:cubicBezTo>
                    <a:pt x="13201" y="8981"/>
                    <a:pt x="13160" y="8981"/>
                    <a:pt x="13160" y="8940"/>
                  </a:cubicBezTo>
                  <a:lnTo>
                    <a:pt x="13201" y="8889"/>
                  </a:lnTo>
                  <a:cubicBezTo>
                    <a:pt x="13242" y="8889"/>
                    <a:pt x="13242" y="8940"/>
                    <a:pt x="13282" y="8981"/>
                  </a:cubicBezTo>
                  <a:lnTo>
                    <a:pt x="13282" y="8848"/>
                  </a:lnTo>
                  <a:cubicBezTo>
                    <a:pt x="13364" y="8766"/>
                    <a:pt x="13282" y="8685"/>
                    <a:pt x="13282" y="8593"/>
                  </a:cubicBezTo>
                  <a:lnTo>
                    <a:pt x="13282" y="8552"/>
                  </a:lnTo>
                  <a:cubicBezTo>
                    <a:pt x="13282" y="8511"/>
                    <a:pt x="13242" y="8470"/>
                    <a:pt x="13242" y="8470"/>
                  </a:cubicBezTo>
                  <a:lnTo>
                    <a:pt x="13282" y="8470"/>
                  </a:lnTo>
                  <a:cubicBezTo>
                    <a:pt x="13282" y="8378"/>
                    <a:pt x="13242" y="8378"/>
                    <a:pt x="13201" y="8337"/>
                  </a:cubicBezTo>
                  <a:cubicBezTo>
                    <a:pt x="13201" y="8337"/>
                    <a:pt x="13160" y="8296"/>
                    <a:pt x="13160" y="8256"/>
                  </a:cubicBezTo>
                  <a:cubicBezTo>
                    <a:pt x="13415" y="8215"/>
                    <a:pt x="13793" y="7918"/>
                    <a:pt x="13579" y="7612"/>
                  </a:cubicBezTo>
                  <a:cubicBezTo>
                    <a:pt x="13538" y="7571"/>
                    <a:pt x="13323" y="7489"/>
                    <a:pt x="13323" y="7408"/>
                  </a:cubicBezTo>
                  <a:cubicBezTo>
                    <a:pt x="13364" y="7357"/>
                    <a:pt x="13415" y="7316"/>
                    <a:pt x="13415" y="7275"/>
                  </a:cubicBezTo>
                  <a:cubicBezTo>
                    <a:pt x="13456" y="7275"/>
                    <a:pt x="13456" y="7234"/>
                    <a:pt x="13456" y="7234"/>
                  </a:cubicBezTo>
                  <a:cubicBezTo>
                    <a:pt x="13456" y="7193"/>
                    <a:pt x="13497" y="7234"/>
                    <a:pt x="13497" y="7193"/>
                  </a:cubicBezTo>
                  <a:lnTo>
                    <a:pt x="13497" y="7101"/>
                  </a:lnTo>
                  <a:cubicBezTo>
                    <a:pt x="13497" y="7101"/>
                    <a:pt x="13497" y="7060"/>
                    <a:pt x="13456" y="7060"/>
                  </a:cubicBezTo>
                  <a:cubicBezTo>
                    <a:pt x="13456" y="7019"/>
                    <a:pt x="13497" y="7019"/>
                    <a:pt x="13497" y="6978"/>
                  </a:cubicBezTo>
                  <a:lnTo>
                    <a:pt x="13364" y="6978"/>
                  </a:lnTo>
                  <a:lnTo>
                    <a:pt x="13364" y="6978"/>
                  </a:lnTo>
                  <a:cubicBezTo>
                    <a:pt x="13415" y="6897"/>
                    <a:pt x="13456" y="6846"/>
                    <a:pt x="13497" y="6805"/>
                  </a:cubicBezTo>
                  <a:cubicBezTo>
                    <a:pt x="13456" y="6764"/>
                    <a:pt x="13415" y="6764"/>
                    <a:pt x="13415" y="6723"/>
                  </a:cubicBezTo>
                  <a:cubicBezTo>
                    <a:pt x="13364" y="6641"/>
                    <a:pt x="13456" y="6549"/>
                    <a:pt x="13497" y="6549"/>
                  </a:cubicBezTo>
                  <a:cubicBezTo>
                    <a:pt x="13620" y="6590"/>
                    <a:pt x="13671" y="6641"/>
                    <a:pt x="13793" y="6641"/>
                  </a:cubicBezTo>
                  <a:lnTo>
                    <a:pt x="13967" y="6641"/>
                  </a:lnTo>
                  <a:cubicBezTo>
                    <a:pt x="14008" y="6590"/>
                    <a:pt x="14049" y="6590"/>
                    <a:pt x="14090" y="6590"/>
                  </a:cubicBezTo>
                  <a:cubicBezTo>
                    <a:pt x="14130" y="6641"/>
                    <a:pt x="14263" y="6723"/>
                    <a:pt x="14345" y="6764"/>
                  </a:cubicBezTo>
                  <a:cubicBezTo>
                    <a:pt x="14304" y="6805"/>
                    <a:pt x="14304" y="6805"/>
                    <a:pt x="14345" y="6846"/>
                  </a:cubicBezTo>
                  <a:cubicBezTo>
                    <a:pt x="14386" y="6846"/>
                    <a:pt x="14478" y="6938"/>
                    <a:pt x="14560" y="6938"/>
                  </a:cubicBezTo>
                  <a:lnTo>
                    <a:pt x="14600" y="6938"/>
                  </a:lnTo>
                  <a:cubicBezTo>
                    <a:pt x="14641" y="6938"/>
                    <a:pt x="14641" y="6897"/>
                    <a:pt x="14641" y="6938"/>
                  </a:cubicBezTo>
                  <a:lnTo>
                    <a:pt x="14692" y="6938"/>
                  </a:lnTo>
                  <a:cubicBezTo>
                    <a:pt x="14692" y="6978"/>
                    <a:pt x="14692" y="6978"/>
                    <a:pt x="14641" y="6978"/>
                  </a:cubicBezTo>
                  <a:cubicBezTo>
                    <a:pt x="14560" y="7060"/>
                    <a:pt x="14733" y="7275"/>
                    <a:pt x="14641" y="7357"/>
                  </a:cubicBezTo>
                  <a:lnTo>
                    <a:pt x="14600" y="7357"/>
                  </a:lnTo>
                  <a:lnTo>
                    <a:pt x="14600" y="7448"/>
                  </a:lnTo>
                  <a:lnTo>
                    <a:pt x="14600" y="7448"/>
                  </a:lnTo>
                  <a:cubicBezTo>
                    <a:pt x="14733" y="7408"/>
                    <a:pt x="14774" y="7357"/>
                    <a:pt x="14856" y="7448"/>
                  </a:cubicBezTo>
                  <a:lnTo>
                    <a:pt x="14856" y="7489"/>
                  </a:lnTo>
                  <a:lnTo>
                    <a:pt x="14856" y="7530"/>
                  </a:lnTo>
                  <a:cubicBezTo>
                    <a:pt x="14897" y="7489"/>
                    <a:pt x="15029" y="7530"/>
                    <a:pt x="15070" y="7489"/>
                  </a:cubicBezTo>
                  <a:cubicBezTo>
                    <a:pt x="15070" y="7448"/>
                    <a:pt x="15070" y="7408"/>
                    <a:pt x="15111" y="7408"/>
                  </a:cubicBezTo>
                  <a:cubicBezTo>
                    <a:pt x="15152" y="7408"/>
                    <a:pt x="15152" y="7448"/>
                    <a:pt x="15203" y="7489"/>
                  </a:cubicBezTo>
                  <a:lnTo>
                    <a:pt x="15203" y="7489"/>
                  </a:lnTo>
                  <a:cubicBezTo>
                    <a:pt x="15203" y="7357"/>
                    <a:pt x="15244" y="7316"/>
                    <a:pt x="15285" y="7275"/>
                  </a:cubicBezTo>
                  <a:cubicBezTo>
                    <a:pt x="15203" y="7152"/>
                    <a:pt x="15285" y="7193"/>
                    <a:pt x="15326" y="7152"/>
                  </a:cubicBezTo>
                  <a:lnTo>
                    <a:pt x="15367" y="7101"/>
                  </a:lnTo>
                  <a:lnTo>
                    <a:pt x="15367" y="7101"/>
                  </a:lnTo>
                  <a:cubicBezTo>
                    <a:pt x="15459" y="7152"/>
                    <a:pt x="15581" y="7357"/>
                    <a:pt x="15622" y="7408"/>
                  </a:cubicBezTo>
                  <a:lnTo>
                    <a:pt x="15622" y="7489"/>
                  </a:lnTo>
                  <a:lnTo>
                    <a:pt x="15663" y="7489"/>
                  </a:lnTo>
                  <a:cubicBezTo>
                    <a:pt x="15663" y="7612"/>
                    <a:pt x="15755" y="7571"/>
                    <a:pt x="15796" y="7663"/>
                  </a:cubicBezTo>
                  <a:cubicBezTo>
                    <a:pt x="15755" y="7663"/>
                    <a:pt x="15755" y="7663"/>
                    <a:pt x="15755" y="7704"/>
                  </a:cubicBezTo>
                  <a:cubicBezTo>
                    <a:pt x="15755" y="7745"/>
                    <a:pt x="15837" y="7745"/>
                    <a:pt x="15877" y="7786"/>
                  </a:cubicBezTo>
                  <a:cubicBezTo>
                    <a:pt x="15877" y="7786"/>
                    <a:pt x="15877" y="7827"/>
                    <a:pt x="15837" y="7827"/>
                  </a:cubicBezTo>
                  <a:lnTo>
                    <a:pt x="15796" y="7827"/>
                  </a:lnTo>
                  <a:lnTo>
                    <a:pt x="15714" y="7827"/>
                  </a:lnTo>
                  <a:lnTo>
                    <a:pt x="15714" y="7827"/>
                  </a:lnTo>
                  <a:cubicBezTo>
                    <a:pt x="15755" y="7867"/>
                    <a:pt x="15755" y="7959"/>
                    <a:pt x="15796" y="7959"/>
                  </a:cubicBezTo>
                  <a:lnTo>
                    <a:pt x="15837" y="7959"/>
                  </a:lnTo>
                  <a:cubicBezTo>
                    <a:pt x="15877" y="7959"/>
                    <a:pt x="16010" y="8041"/>
                    <a:pt x="16010" y="8123"/>
                  </a:cubicBezTo>
                  <a:lnTo>
                    <a:pt x="15969" y="8174"/>
                  </a:lnTo>
                  <a:lnTo>
                    <a:pt x="16051" y="8174"/>
                  </a:lnTo>
                  <a:lnTo>
                    <a:pt x="16092" y="8174"/>
                  </a:lnTo>
                  <a:cubicBezTo>
                    <a:pt x="16174" y="8174"/>
                    <a:pt x="16225" y="8215"/>
                    <a:pt x="16266" y="8256"/>
                  </a:cubicBezTo>
                  <a:cubicBezTo>
                    <a:pt x="16307" y="8256"/>
                    <a:pt x="16388" y="8256"/>
                    <a:pt x="16429" y="8296"/>
                  </a:cubicBezTo>
                  <a:cubicBezTo>
                    <a:pt x="16388" y="8337"/>
                    <a:pt x="16347" y="8337"/>
                    <a:pt x="16307" y="8337"/>
                  </a:cubicBezTo>
                  <a:cubicBezTo>
                    <a:pt x="16225" y="8378"/>
                    <a:pt x="16225" y="8429"/>
                    <a:pt x="16133" y="8429"/>
                  </a:cubicBezTo>
                  <a:lnTo>
                    <a:pt x="16051" y="8429"/>
                  </a:lnTo>
                  <a:cubicBezTo>
                    <a:pt x="16051" y="8470"/>
                    <a:pt x="16051" y="8511"/>
                    <a:pt x="16010" y="8552"/>
                  </a:cubicBezTo>
                  <a:cubicBezTo>
                    <a:pt x="16051" y="8511"/>
                    <a:pt x="16133" y="8511"/>
                    <a:pt x="16174" y="8511"/>
                  </a:cubicBezTo>
                  <a:cubicBezTo>
                    <a:pt x="16266" y="8429"/>
                    <a:pt x="16347" y="8296"/>
                    <a:pt x="16480" y="8429"/>
                  </a:cubicBezTo>
                  <a:lnTo>
                    <a:pt x="16480" y="8470"/>
                  </a:lnTo>
                  <a:lnTo>
                    <a:pt x="16480" y="8511"/>
                  </a:lnTo>
                  <a:cubicBezTo>
                    <a:pt x="16521" y="8511"/>
                    <a:pt x="16521" y="8470"/>
                    <a:pt x="16562" y="8470"/>
                  </a:cubicBezTo>
                  <a:cubicBezTo>
                    <a:pt x="16603" y="8470"/>
                    <a:pt x="16685" y="8511"/>
                    <a:pt x="16685" y="8552"/>
                  </a:cubicBezTo>
                  <a:cubicBezTo>
                    <a:pt x="16685" y="8593"/>
                    <a:pt x="16644" y="8634"/>
                    <a:pt x="16644" y="8685"/>
                  </a:cubicBezTo>
                  <a:cubicBezTo>
                    <a:pt x="16644" y="8726"/>
                    <a:pt x="16685" y="8726"/>
                    <a:pt x="16685" y="8766"/>
                  </a:cubicBezTo>
                  <a:lnTo>
                    <a:pt x="16685" y="8766"/>
                  </a:lnTo>
                  <a:cubicBezTo>
                    <a:pt x="16644" y="8807"/>
                    <a:pt x="16562" y="8889"/>
                    <a:pt x="16521" y="8889"/>
                  </a:cubicBezTo>
                  <a:cubicBezTo>
                    <a:pt x="16429" y="8889"/>
                    <a:pt x="16347" y="8940"/>
                    <a:pt x="16266" y="8940"/>
                  </a:cubicBezTo>
                  <a:cubicBezTo>
                    <a:pt x="16225" y="8981"/>
                    <a:pt x="16174" y="9022"/>
                    <a:pt x="16133" y="9063"/>
                  </a:cubicBezTo>
                  <a:cubicBezTo>
                    <a:pt x="16092" y="9104"/>
                    <a:pt x="15969" y="9104"/>
                    <a:pt x="15837" y="9144"/>
                  </a:cubicBezTo>
                  <a:lnTo>
                    <a:pt x="15581" y="9144"/>
                  </a:lnTo>
                  <a:cubicBezTo>
                    <a:pt x="15540" y="9104"/>
                    <a:pt x="15499" y="9104"/>
                    <a:pt x="15459" y="9144"/>
                  </a:cubicBezTo>
                  <a:lnTo>
                    <a:pt x="15326" y="9144"/>
                  </a:lnTo>
                  <a:cubicBezTo>
                    <a:pt x="15285" y="9104"/>
                    <a:pt x="15152" y="9104"/>
                    <a:pt x="15111" y="9144"/>
                  </a:cubicBezTo>
                  <a:cubicBezTo>
                    <a:pt x="15029" y="9144"/>
                    <a:pt x="15029" y="9277"/>
                    <a:pt x="14989" y="9318"/>
                  </a:cubicBezTo>
                  <a:cubicBezTo>
                    <a:pt x="14948" y="9318"/>
                    <a:pt x="14856" y="9318"/>
                    <a:pt x="14815" y="9359"/>
                  </a:cubicBezTo>
                  <a:cubicBezTo>
                    <a:pt x="14692" y="9451"/>
                    <a:pt x="14519" y="9614"/>
                    <a:pt x="14437" y="9788"/>
                  </a:cubicBezTo>
                  <a:cubicBezTo>
                    <a:pt x="14519" y="9747"/>
                    <a:pt x="14600" y="9614"/>
                    <a:pt x="14692" y="9533"/>
                  </a:cubicBezTo>
                  <a:cubicBezTo>
                    <a:pt x="14815" y="9451"/>
                    <a:pt x="14948" y="9451"/>
                    <a:pt x="15111" y="9359"/>
                  </a:cubicBezTo>
                  <a:cubicBezTo>
                    <a:pt x="15244" y="9318"/>
                    <a:pt x="15408" y="9318"/>
                    <a:pt x="15459" y="9451"/>
                  </a:cubicBezTo>
                  <a:cubicBezTo>
                    <a:pt x="15408" y="9492"/>
                    <a:pt x="15285" y="9574"/>
                    <a:pt x="15244" y="9574"/>
                  </a:cubicBezTo>
                  <a:cubicBezTo>
                    <a:pt x="15244" y="9533"/>
                    <a:pt x="15203" y="9533"/>
                    <a:pt x="15203" y="9533"/>
                  </a:cubicBezTo>
                  <a:cubicBezTo>
                    <a:pt x="15152" y="9533"/>
                    <a:pt x="15111" y="9533"/>
                    <a:pt x="15111" y="9574"/>
                  </a:cubicBezTo>
                  <a:lnTo>
                    <a:pt x="15111" y="9574"/>
                  </a:lnTo>
                  <a:cubicBezTo>
                    <a:pt x="15152" y="9574"/>
                    <a:pt x="15203" y="9574"/>
                    <a:pt x="15244" y="9614"/>
                  </a:cubicBezTo>
                  <a:lnTo>
                    <a:pt x="15326" y="9614"/>
                  </a:lnTo>
                  <a:lnTo>
                    <a:pt x="15326" y="9614"/>
                  </a:lnTo>
                  <a:lnTo>
                    <a:pt x="15326" y="9614"/>
                  </a:lnTo>
                  <a:lnTo>
                    <a:pt x="15367" y="9614"/>
                  </a:lnTo>
                  <a:lnTo>
                    <a:pt x="15326" y="9655"/>
                  </a:lnTo>
                  <a:cubicBezTo>
                    <a:pt x="15326" y="9706"/>
                    <a:pt x="15326" y="9706"/>
                    <a:pt x="15285" y="9747"/>
                  </a:cubicBezTo>
                  <a:lnTo>
                    <a:pt x="15367" y="9747"/>
                  </a:lnTo>
                  <a:cubicBezTo>
                    <a:pt x="15326" y="9788"/>
                    <a:pt x="15326" y="9788"/>
                    <a:pt x="15326" y="9829"/>
                  </a:cubicBezTo>
                  <a:lnTo>
                    <a:pt x="15367" y="9829"/>
                  </a:lnTo>
                  <a:cubicBezTo>
                    <a:pt x="15326" y="9911"/>
                    <a:pt x="15459" y="9911"/>
                    <a:pt x="15499" y="9911"/>
                  </a:cubicBezTo>
                  <a:lnTo>
                    <a:pt x="15499" y="9911"/>
                  </a:lnTo>
                  <a:lnTo>
                    <a:pt x="15459" y="9911"/>
                  </a:lnTo>
                  <a:lnTo>
                    <a:pt x="15459" y="9962"/>
                  </a:lnTo>
                  <a:lnTo>
                    <a:pt x="15459" y="9962"/>
                  </a:lnTo>
                  <a:lnTo>
                    <a:pt x="15459" y="9962"/>
                  </a:lnTo>
                  <a:lnTo>
                    <a:pt x="15499" y="9962"/>
                  </a:lnTo>
                  <a:lnTo>
                    <a:pt x="15540" y="9962"/>
                  </a:lnTo>
                  <a:lnTo>
                    <a:pt x="15581" y="10003"/>
                  </a:lnTo>
                  <a:lnTo>
                    <a:pt x="15622" y="10003"/>
                  </a:lnTo>
                  <a:cubicBezTo>
                    <a:pt x="15622" y="9962"/>
                    <a:pt x="15622" y="9962"/>
                    <a:pt x="15663" y="10003"/>
                  </a:cubicBezTo>
                  <a:lnTo>
                    <a:pt x="15663" y="10003"/>
                  </a:lnTo>
                  <a:lnTo>
                    <a:pt x="15663" y="10003"/>
                  </a:lnTo>
                  <a:lnTo>
                    <a:pt x="15663" y="10003"/>
                  </a:lnTo>
                  <a:lnTo>
                    <a:pt x="15714" y="10003"/>
                  </a:lnTo>
                  <a:cubicBezTo>
                    <a:pt x="15755" y="10003"/>
                    <a:pt x="15755" y="9962"/>
                    <a:pt x="15796" y="9962"/>
                  </a:cubicBezTo>
                  <a:lnTo>
                    <a:pt x="15796" y="10003"/>
                  </a:lnTo>
                  <a:lnTo>
                    <a:pt x="15837" y="10003"/>
                  </a:lnTo>
                  <a:lnTo>
                    <a:pt x="15877" y="10044"/>
                  </a:lnTo>
                  <a:lnTo>
                    <a:pt x="15877" y="10044"/>
                  </a:lnTo>
                  <a:lnTo>
                    <a:pt x="15837" y="10044"/>
                  </a:lnTo>
                  <a:lnTo>
                    <a:pt x="15837" y="10044"/>
                  </a:lnTo>
                  <a:cubicBezTo>
                    <a:pt x="15877" y="10044"/>
                    <a:pt x="15918" y="10044"/>
                    <a:pt x="15918" y="10084"/>
                  </a:cubicBezTo>
                  <a:lnTo>
                    <a:pt x="15877" y="10084"/>
                  </a:lnTo>
                  <a:lnTo>
                    <a:pt x="15877" y="10084"/>
                  </a:lnTo>
                  <a:lnTo>
                    <a:pt x="15837" y="10084"/>
                  </a:lnTo>
                  <a:lnTo>
                    <a:pt x="15877" y="10084"/>
                  </a:lnTo>
                  <a:lnTo>
                    <a:pt x="15796" y="10084"/>
                  </a:lnTo>
                  <a:lnTo>
                    <a:pt x="15837" y="10125"/>
                  </a:lnTo>
                  <a:cubicBezTo>
                    <a:pt x="15755" y="10125"/>
                    <a:pt x="15663" y="10166"/>
                    <a:pt x="15622" y="10166"/>
                  </a:cubicBezTo>
                  <a:lnTo>
                    <a:pt x="15581" y="10166"/>
                  </a:lnTo>
                  <a:lnTo>
                    <a:pt x="15581" y="10166"/>
                  </a:lnTo>
                  <a:lnTo>
                    <a:pt x="15581" y="10217"/>
                  </a:lnTo>
                  <a:lnTo>
                    <a:pt x="15540" y="10166"/>
                  </a:lnTo>
                  <a:lnTo>
                    <a:pt x="15540" y="10217"/>
                  </a:lnTo>
                  <a:lnTo>
                    <a:pt x="15499" y="10217"/>
                  </a:lnTo>
                  <a:lnTo>
                    <a:pt x="15499" y="10166"/>
                  </a:lnTo>
                  <a:lnTo>
                    <a:pt x="15499" y="10217"/>
                  </a:lnTo>
                  <a:lnTo>
                    <a:pt x="15459" y="10217"/>
                  </a:lnTo>
                  <a:lnTo>
                    <a:pt x="15459" y="10217"/>
                  </a:lnTo>
                  <a:lnTo>
                    <a:pt x="15459" y="10217"/>
                  </a:lnTo>
                  <a:lnTo>
                    <a:pt x="15408" y="10217"/>
                  </a:lnTo>
                  <a:cubicBezTo>
                    <a:pt x="15408" y="10217"/>
                    <a:pt x="15459" y="10217"/>
                    <a:pt x="15408" y="10258"/>
                  </a:cubicBezTo>
                  <a:cubicBezTo>
                    <a:pt x="15367" y="10258"/>
                    <a:pt x="15367" y="10340"/>
                    <a:pt x="15326" y="10340"/>
                  </a:cubicBezTo>
                  <a:lnTo>
                    <a:pt x="15326" y="10340"/>
                  </a:lnTo>
                  <a:lnTo>
                    <a:pt x="15326" y="10340"/>
                  </a:lnTo>
                  <a:cubicBezTo>
                    <a:pt x="15285" y="10340"/>
                    <a:pt x="15285" y="10340"/>
                    <a:pt x="15244" y="10381"/>
                  </a:cubicBezTo>
                  <a:lnTo>
                    <a:pt x="15244" y="10381"/>
                  </a:lnTo>
                  <a:lnTo>
                    <a:pt x="15203" y="10381"/>
                  </a:lnTo>
                  <a:lnTo>
                    <a:pt x="15203" y="10340"/>
                  </a:lnTo>
                  <a:lnTo>
                    <a:pt x="15152" y="10340"/>
                  </a:lnTo>
                  <a:cubicBezTo>
                    <a:pt x="15152" y="10299"/>
                    <a:pt x="15111" y="10258"/>
                    <a:pt x="15152" y="10217"/>
                  </a:cubicBezTo>
                  <a:lnTo>
                    <a:pt x="15203" y="10217"/>
                  </a:lnTo>
                  <a:lnTo>
                    <a:pt x="15152" y="10217"/>
                  </a:lnTo>
                  <a:lnTo>
                    <a:pt x="15152" y="10217"/>
                  </a:lnTo>
                  <a:lnTo>
                    <a:pt x="15152" y="10217"/>
                  </a:lnTo>
                  <a:cubicBezTo>
                    <a:pt x="15152" y="10217"/>
                    <a:pt x="15203" y="10217"/>
                    <a:pt x="15203" y="10166"/>
                  </a:cubicBezTo>
                  <a:lnTo>
                    <a:pt x="15244" y="10166"/>
                  </a:lnTo>
                  <a:lnTo>
                    <a:pt x="15244" y="10166"/>
                  </a:lnTo>
                  <a:lnTo>
                    <a:pt x="15203" y="10166"/>
                  </a:lnTo>
                  <a:lnTo>
                    <a:pt x="15203" y="10166"/>
                  </a:lnTo>
                  <a:cubicBezTo>
                    <a:pt x="15244" y="10125"/>
                    <a:pt x="15367" y="10044"/>
                    <a:pt x="15408" y="10084"/>
                  </a:cubicBezTo>
                  <a:lnTo>
                    <a:pt x="15408" y="10084"/>
                  </a:lnTo>
                  <a:lnTo>
                    <a:pt x="15459" y="10125"/>
                  </a:lnTo>
                  <a:lnTo>
                    <a:pt x="15459" y="10084"/>
                  </a:lnTo>
                  <a:cubicBezTo>
                    <a:pt x="15499" y="10084"/>
                    <a:pt x="15499" y="10044"/>
                    <a:pt x="15540" y="10084"/>
                  </a:cubicBezTo>
                  <a:lnTo>
                    <a:pt x="15540" y="10044"/>
                  </a:lnTo>
                  <a:cubicBezTo>
                    <a:pt x="15499" y="10044"/>
                    <a:pt x="15367" y="10044"/>
                    <a:pt x="15326" y="10084"/>
                  </a:cubicBezTo>
                  <a:lnTo>
                    <a:pt x="15326" y="10044"/>
                  </a:lnTo>
                  <a:cubicBezTo>
                    <a:pt x="15367" y="10044"/>
                    <a:pt x="15408" y="10003"/>
                    <a:pt x="15408" y="9962"/>
                  </a:cubicBezTo>
                  <a:lnTo>
                    <a:pt x="15408" y="9962"/>
                  </a:lnTo>
                  <a:lnTo>
                    <a:pt x="15408" y="10003"/>
                  </a:lnTo>
                  <a:cubicBezTo>
                    <a:pt x="15408" y="9962"/>
                    <a:pt x="15367" y="9962"/>
                    <a:pt x="15367" y="9962"/>
                  </a:cubicBezTo>
                  <a:lnTo>
                    <a:pt x="15367" y="9962"/>
                  </a:lnTo>
                  <a:lnTo>
                    <a:pt x="15367" y="10003"/>
                  </a:lnTo>
                  <a:cubicBezTo>
                    <a:pt x="15285" y="10003"/>
                    <a:pt x="15244" y="10084"/>
                    <a:pt x="15203" y="10084"/>
                  </a:cubicBezTo>
                  <a:lnTo>
                    <a:pt x="15152" y="10084"/>
                  </a:lnTo>
                  <a:lnTo>
                    <a:pt x="15152" y="10084"/>
                  </a:lnTo>
                  <a:cubicBezTo>
                    <a:pt x="15152" y="10084"/>
                    <a:pt x="15111" y="10084"/>
                    <a:pt x="15111" y="10125"/>
                  </a:cubicBezTo>
                  <a:cubicBezTo>
                    <a:pt x="15070" y="10084"/>
                    <a:pt x="15029" y="10084"/>
                    <a:pt x="15029" y="10125"/>
                  </a:cubicBezTo>
                  <a:lnTo>
                    <a:pt x="14989" y="10084"/>
                  </a:lnTo>
                  <a:lnTo>
                    <a:pt x="15029" y="10125"/>
                  </a:lnTo>
                  <a:lnTo>
                    <a:pt x="14989" y="10166"/>
                  </a:lnTo>
                  <a:lnTo>
                    <a:pt x="15029" y="10166"/>
                  </a:lnTo>
                  <a:lnTo>
                    <a:pt x="15029" y="10166"/>
                  </a:lnTo>
                  <a:cubicBezTo>
                    <a:pt x="14989" y="10166"/>
                    <a:pt x="14989" y="10217"/>
                    <a:pt x="14948" y="10166"/>
                  </a:cubicBezTo>
                  <a:lnTo>
                    <a:pt x="14948" y="10217"/>
                  </a:lnTo>
                  <a:lnTo>
                    <a:pt x="14897" y="10217"/>
                  </a:lnTo>
                  <a:lnTo>
                    <a:pt x="14856" y="10258"/>
                  </a:lnTo>
                  <a:lnTo>
                    <a:pt x="14856" y="10217"/>
                  </a:lnTo>
                  <a:lnTo>
                    <a:pt x="14815" y="10217"/>
                  </a:lnTo>
                  <a:lnTo>
                    <a:pt x="14815" y="10258"/>
                  </a:lnTo>
                  <a:lnTo>
                    <a:pt x="14774" y="10258"/>
                  </a:lnTo>
                  <a:lnTo>
                    <a:pt x="14774" y="10258"/>
                  </a:lnTo>
                  <a:lnTo>
                    <a:pt x="14774" y="10217"/>
                  </a:lnTo>
                  <a:lnTo>
                    <a:pt x="14774" y="10217"/>
                  </a:lnTo>
                  <a:lnTo>
                    <a:pt x="14774" y="10217"/>
                  </a:lnTo>
                  <a:cubicBezTo>
                    <a:pt x="14733" y="10258"/>
                    <a:pt x="14733" y="10299"/>
                    <a:pt x="14692" y="10299"/>
                  </a:cubicBezTo>
                  <a:lnTo>
                    <a:pt x="14692" y="10299"/>
                  </a:lnTo>
                  <a:lnTo>
                    <a:pt x="14641" y="10340"/>
                  </a:lnTo>
                  <a:lnTo>
                    <a:pt x="14641" y="10340"/>
                  </a:lnTo>
                  <a:lnTo>
                    <a:pt x="14641" y="10299"/>
                  </a:lnTo>
                  <a:lnTo>
                    <a:pt x="14600" y="10299"/>
                  </a:lnTo>
                  <a:cubicBezTo>
                    <a:pt x="14641" y="10340"/>
                    <a:pt x="14600" y="10340"/>
                    <a:pt x="14600" y="10340"/>
                  </a:cubicBezTo>
                  <a:lnTo>
                    <a:pt x="14600" y="10340"/>
                  </a:lnTo>
                  <a:lnTo>
                    <a:pt x="14600" y="10340"/>
                  </a:lnTo>
                  <a:lnTo>
                    <a:pt x="14600" y="10340"/>
                  </a:lnTo>
                  <a:lnTo>
                    <a:pt x="14560" y="10340"/>
                  </a:lnTo>
                  <a:lnTo>
                    <a:pt x="14560" y="10381"/>
                  </a:lnTo>
                  <a:cubicBezTo>
                    <a:pt x="14519" y="10381"/>
                    <a:pt x="14478" y="10473"/>
                    <a:pt x="14437" y="10514"/>
                  </a:cubicBezTo>
                  <a:lnTo>
                    <a:pt x="14478" y="10554"/>
                  </a:lnTo>
                  <a:lnTo>
                    <a:pt x="14478" y="10554"/>
                  </a:lnTo>
                  <a:cubicBezTo>
                    <a:pt x="14478" y="10554"/>
                    <a:pt x="14437" y="10554"/>
                    <a:pt x="14437" y="10595"/>
                  </a:cubicBezTo>
                  <a:cubicBezTo>
                    <a:pt x="14478" y="10595"/>
                    <a:pt x="14519" y="10636"/>
                    <a:pt x="14519" y="10728"/>
                  </a:cubicBezTo>
                  <a:lnTo>
                    <a:pt x="14519" y="10728"/>
                  </a:lnTo>
                  <a:lnTo>
                    <a:pt x="14600" y="10677"/>
                  </a:lnTo>
                  <a:lnTo>
                    <a:pt x="14600" y="10677"/>
                  </a:lnTo>
                  <a:lnTo>
                    <a:pt x="14560" y="10677"/>
                  </a:lnTo>
                  <a:lnTo>
                    <a:pt x="14560" y="10636"/>
                  </a:lnTo>
                  <a:lnTo>
                    <a:pt x="14560" y="10636"/>
                  </a:lnTo>
                  <a:lnTo>
                    <a:pt x="14560" y="10636"/>
                  </a:lnTo>
                  <a:cubicBezTo>
                    <a:pt x="14600" y="10677"/>
                    <a:pt x="14600" y="10677"/>
                    <a:pt x="14600" y="10728"/>
                  </a:cubicBezTo>
                  <a:cubicBezTo>
                    <a:pt x="14560" y="10728"/>
                    <a:pt x="14519" y="10728"/>
                    <a:pt x="14478" y="10769"/>
                  </a:cubicBezTo>
                  <a:lnTo>
                    <a:pt x="14478" y="10728"/>
                  </a:lnTo>
                  <a:lnTo>
                    <a:pt x="14478" y="10728"/>
                  </a:lnTo>
                  <a:lnTo>
                    <a:pt x="14437" y="10769"/>
                  </a:lnTo>
                  <a:lnTo>
                    <a:pt x="14386" y="10769"/>
                  </a:lnTo>
                  <a:lnTo>
                    <a:pt x="14386" y="10728"/>
                  </a:lnTo>
                  <a:lnTo>
                    <a:pt x="14386" y="10728"/>
                  </a:lnTo>
                  <a:lnTo>
                    <a:pt x="14345" y="10769"/>
                  </a:lnTo>
                  <a:cubicBezTo>
                    <a:pt x="14181" y="10769"/>
                    <a:pt x="14090" y="10810"/>
                    <a:pt x="14008" y="10892"/>
                  </a:cubicBezTo>
                  <a:lnTo>
                    <a:pt x="14008" y="10810"/>
                  </a:lnTo>
                  <a:cubicBezTo>
                    <a:pt x="14008" y="10851"/>
                    <a:pt x="14008" y="10851"/>
                    <a:pt x="13967" y="10892"/>
                  </a:cubicBezTo>
                  <a:lnTo>
                    <a:pt x="13967" y="10892"/>
                  </a:lnTo>
                  <a:lnTo>
                    <a:pt x="13967" y="10932"/>
                  </a:lnTo>
                  <a:lnTo>
                    <a:pt x="14008" y="10932"/>
                  </a:lnTo>
                  <a:cubicBezTo>
                    <a:pt x="14008" y="11024"/>
                    <a:pt x="13967" y="11065"/>
                    <a:pt x="13967" y="11106"/>
                  </a:cubicBezTo>
                  <a:lnTo>
                    <a:pt x="13926" y="11106"/>
                  </a:lnTo>
                  <a:cubicBezTo>
                    <a:pt x="13926" y="11147"/>
                    <a:pt x="13875" y="11188"/>
                    <a:pt x="13834" y="11188"/>
                  </a:cubicBezTo>
                  <a:lnTo>
                    <a:pt x="13834" y="11188"/>
                  </a:lnTo>
                  <a:lnTo>
                    <a:pt x="13834" y="11188"/>
                  </a:lnTo>
                  <a:lnTo>
                    <a:pt x="13834" y="11147"/>
                  </a:lnTo>
                  <a:cubicBezTo>
                    <a:pt x="13793" y="11147"/>
                    <a:pt x="13793" y="11106"/>
                    <a:pt x="13752" y="11106"/>
                  </a:cubicBezTo>
                  <a:cubicBezTo>
                    <a:pt x="13752" y="11065"/>
                    <a:pt x="13793" y="11065"/>
                    <a:pt x="13793" y="11065"/>
                  </a:cubicBezTo>
                  <a:lnTo>
                    <a:pt x="13793" y="11065"/>
                  </a:lnTo>
                  <a:lnTo>
                    <a:pt x="13752" y="11065"/>
                  </a:lnTo>
                  <a:cubicBezTo>
                    <a:pt x="13752" y="11106"/>
                    <a:pt x="13793" y="11188"/>
                    <a:pt x="13834" y="11239"/>
                  </a:cubicBezTo>
                  <a:lnTo>
                    <a:pt x="13834" y="11280"/>
                  </a:lnTo>
                  <a:cubicBezTo>
                    <a:pt x="13834" y="11321"/>
                    <a:pt x="13793" y="11321"/>
                    <a:pt x="13793" y="11362"/>
                  </a:cubicBezTo>
                  <a:cubicBezTo>
                    <a:pt x="13752" y="11402"/>
                    <a:pt x="13752" y="11402"/>
                    <a:pt x="13752" y="11443"/>
                  </a:cubicBezTo>
                  <a:lnTo>
                    <a:pt x="13752" y="11443"/>
                  </a:lnTo>
                  <a:cubicBezTo>
                    <a:pt x="13711" y="11443"/>
                    <a:pt x="13711" y="11494"/>
                    <a:pt x="13711" y="11494"/>
                  </a:cubicBezTo>
                  <a:lnTo>
                    <a:pt x="13711" y="11494"/>
                  </a:lnTo>
                  <a:lnTo>
                    <a:pt x="13671" y="11494"/>
                  </a:lnTo>
                  <a:cubicBezTo>
                    <a:pt x="13711" y="11443"/>
                    <a:pt x="13711" y="11402"/>
                    <a:pt x="13752" y="11362"/>
                  </a:cubicBezTo>
                  <a:lnTo>
                    <a:pt x="13711" y="11362"/>
                  </a:lnTo>
                  <a:lnTo>
                    <a:pt x="13711" y="11362"/>
                  </a:lnTo>
                  <a:lnTo>
                    <a:pt x="13711" y="11362"/>
                  </a:lnTo>
                  <a:lnTo>
                    <a:pt x="13711" y="11362"/>
                  </a:lnTo>
                  <a:lnTo>
                    <a:pt x="13711" y="11321"/>
                  </a:lnTo>
                  <a:lnTo>
                    <a:pt x="13711" y="11321"/>
                  </a:lnTo>
                  <a:lnTo>
                    <a:pt x="13671" y="11321"/>
                  </a:lnTo>
                  <a:lnTo>
                    <a:pt x="13671" y="11321"/>
                  </a:lnTo>
                  <a:lnTo>
                    <a:pt x="13620" y="11280"/>
                  </a:lnTo>
                  <a:lnTo>
                    <a:pt x="13620" y="11280"/>
                  </a:lnTo>
                  <a:lnTo>
                    <a:pt x="13711" y="11280"/>
                  </a:lnTo>
                  <a:lnTo>
                    <a:pt x="13671" y="11239"/>
                  </a:lnTo>
                  <a:lnTo>
                    <a:pt x="13620" y="11239"/>
                  </a:lnTo>
                  <a:lnTo>
                    <a:pt x="13620" y="11239"/>
                  </a:lnTo>
                  <a:lnTo>
                    <a:pt x="13620" y="11239"/>
                  </a:lnTo>
                  <a:lnTo>
                    <a:pt x="13671" y="11239"/>
                  </a:lnTo>
                  <a:lnTo>
                    <a:pt x="13671" y="11239"/>
                  </a:lnTo>
                  <a:lnTo>
                    <a:pt x="13671" y="11239"/>
                  </a:lnTo>
                  <a:lnTo>
                    <a:pt x="13671" y="11188"/>
                  </a:lnTo>
                  <a:lnTo>
                    <a:pt x="13620" y="11188"/>
                  </a:lnTo>
                  <a:lnTo>
                    <a:pt x="13620" y="11188"/>
                  </a:lnTo>
                  <a:cubicBezTo>
                    <a:pt x="13671" y="11188"/>
                    <a:pt x="13671" y="11188"/>
                    <a:pt x="13671" y="11147"/>
                  </a:cubicBezTo>
                  <a:lnTo>
                    <a:pt x="13671" y="11147"/>
                  </a:lnTo>
                  <a:lnTo>
                    <a:pt x="13671" y="11147"/>
                  </a:lnTo>
                  <a:lnTo>
                    <a:pt x="13671" y="11147"/>
                  </a:lnTo>
                  <a:lnTo>
                    <a:pt x="13711" y="11106"/>
                  </a:lnTo>
                  <a:lnTo>
                    <a:pt x="13711" y="11106"/>
                  </a:lnTo>
                  <a:lnTo>
                    <a:pt x="13711" y="11106"/>
                  </a:lnTo>
                  <a:lnTo>
                    <a:pt x="13671" y="11106"/>
                  </a:lnTo>
                  <a:lnTo>
                    <a:pt x="13671" y="11106"/>
                  </a:lnTo>
                  <a:lnTo>
                    <a:pt x="13671" y="11106"/>
                  </a:lnTo>
                  <a:lnTo>
                    <a:pt x="13671" y="11147"/>
                  </a:lnTo>
                  <a:lnTo>
                    <a:pt x="13671" y="11147"/>
                  </a:lnTo>
                  <a:lnTo>
                    <a:pt x="13620" y="11106"/>
                  </a:lnTo>
                  <a:lnTo>
                    <a:pt x="13620" y="11147"/>
                  </a:lnTo>
                  <a:lnTo>
                    <a:pt x="13620" y="11147"/>
                  </a:lnTo>
                  <a:cubicBezTo>
                    <a:pt x="13671" y="11239"/>
                    <a:pt x="13620" y="11188"/>
                    <a:pt x="13620" y="11239"/>
                  </a:cubicBezTo>
                  <a:lnTo>
                    <a:pt x="13620" y="11321"/>
                  </a:lnTo>
                  <a:lnTo>
                    <a:pt x="13620" y="11321"/>
                  </a:lnTo>
                  <a:lnTo>
                    <a:pt x="13620" y="11280"/>
                  </a:lnTo>
                  <a:lnTo>
                    <a:pt x="13579" y="11280"/>
                  </a:lnTo>
                  <a:lnTo>
                    <a:pt x="13579" y="11280"/>
                  </a:lnTo>
                  <a:cubicBezTo>
                    <a:pt x="13579" y="11321"/>
                    <a:pt x="13620" y="11321"/>
                    <a:pt x="13620" y="11362"/>
                  </a:cubicBezTo>
                  <a:cubicBezTo>
                    <a:pt x="13620" y="11321"/>
                    <a:pt x="13579" y="11321"/>
                    <a:pt x="13579" y="11280"/>
                  </a:cubicBezTo>
                  <a:lnTo>
                    <a:pt x="13579" y="11321"/>
                  </a:lnTo>
                  <a:cubicBezTo>
                    <a:pt x="13538" y="11321"/>
                    <a:pt x="13538" y="11280"/>
                    <a:pt x="13497" y="11280"/>
                  </a:cubicBezTo>
                  <a:lnTo>
                    <a:pt x="13497" y="11280"/>
                  </a:lnTo>
                  <a:lnTo>
                    <a:pt x="13538" y="11239"/>
                  </a:lnTo>
                  <a:lnTo>
                    <a:pt x="13497" y="11239"/>
                  </a:lnTo>
                  <a:lnTo>
                    <a:pt x="13497" y="11321"/>
                  </a:lnTo>
                  <a:cubicBezTo>
                    <a:pt x="13538" y="11321"/>
                    <a:pt x="13620" y="11362"/>
                    <a:pt x="13671" y="11362"/>
                  </a:cubicBezTo>
                  <a:cubicBezTo>
                    <a:pt x="13671" y="11402"/>
                    <a:pt x="13671" y="11402"/>
                    <a:pt x="13620" y="11402"/>
                  </a:cubicBezTo>
                  <a:lnTo>
                    <a:pt x="13620" y="11402"/>
                  </a:lnTo>
                  <a:cubicBezTo>
                    <a:pt x="13620" y="11402"/>
                    <a:pt x="13579" y="11402"/>
                    <a:pt x="13579" y="11362"/>
                  </a:cubicBezTo>
                  <a:cubicBezTo>
                    <a:pt x="13579" y="11402"/>
                    <a:pt x="13620" y="11402"/>
                    <a:pt x="13671" y="11443"/>
                  </a:cubicBezTo>
                  <a:lnTo>
                    <a:pt x="13620" y="11443"/>
                  </a:lnTo>
                  <a:cubicBezTo>
                    <a:pt x="13671" y="11443"/>
                    <a:pt x="13671" y="11443"/>
                    <a:pt x="13671" y="11494"/>
                  </a:cubicBezTo>
                  <a:lnTo>
                    <a:pt x="13671" y="11494"/>
                  </a:lnTo>
                  <a:lnTo>
                    <a:pt x="13620" y="11443"/>
                  </a:lnTo>
                  <a:lnTo>
                    <a:pt x="13620" y="11494"/>
                  </a:lnTo>
                  <a:lnTo>
                    <a:pt x="13620" y="11494"/>
                  </a:lnTo>
                  <a:lnTo>
                    <a:pt x="13579" y="11443"/>
                  </a:lnTo>
                  <a:cubicBezTo>
                    <a:pt x="13620" y="11494"/>
                    <a:pt x="13620" y="11494"/>
                    <a:pt x="13671" y="11494"/>
                  </a:cubicBezTo>
                  <a:lnTo>
                    <a:pt x="13671" y="11535"/>
                  </a:lnTo>
                  <a:lnTo>
                    <a:pt x="13620" y="11535"/>
                  </a:lnTo>
                  <a:cubicBezTo>
                    <a:pt x="13620" y="11494"/>
                    <a:pt x="13579" y="11494"/>
                    <a:pt x="13579" y="11494"/>
                  </a:cubicBezTo>
                  <a:lnTo>
                    <a:pt x="13538" y="11494"/>
                  </a:lnTo>
                  <a:lnTo>
                    <a:pt x="13538" y="11494"/>
                  </a:lnTo>
                  <a:cubicBezTo>
                    <a:pt x="13579" y="11494"/>
                    <a:pt x="13620" y="11535"/>
                    <a:pt x="13620" y="11576"/>
                  </a:cubicBezTo>
                  <a:cubicBezTo>
                    <a:pt x="13671" y="11535"/>
                    <a:pt x="13711" y="11535"/>
                    <a:pt x="13711" y="11617"/>
                  </a:cubicBezTo>
                  <a:lnTo>
                    <a:pt x="13711" y="11617"/>
                  </a:lnTo>
                  <a:lnTo>
                    <a:pt x="13711" y="11576"/>
                  </a:lnTo>
                  <a:lnTo>
                    <a:pt x="13711" y="11617"/>
                  </a:lnTo>
                  <a:lnTo>
                    <a:pt x="13711" y="11617"/>
                  </a:lnTo>
                  <a:lnTo>
                    <a:pt x="13671" y="11617"/>
                  </a:lnTo>
                  <a:cubicBezTo>
                    <a:pt x="13711" y="11658"/>
                    <a:pt x="13711" y="11658"/>
                    <a:pt x="13711" y="11699"/>
                  </a:cubicBezTo>
                  <a:lnTo>
                    <a:pt x="13711" y="11699"/>
                  </a:lnTo>
                  <a:lnTo>
                    <a:pt x="13711" y="11658"/>
                  </a:lnTo>
                  <a:lnTo>
                    <a:pt x="13671" y="11658"/>
                  </a:lnTo>
                  <a:lnTo>
                    <a:pt x="13671" y="11658"/>
                  </a:lnTo>
                  <a:lnTo>
                    <a:pt x="13671" y="11699"/>
                  </a:lnTo>
                  <a:lnTo>
                    <a:pt x="13671" y="11699"/>
                  </a:lnTo>
                  <a:lnTo>
                    <a:pt x="13620" y="11658"/>
                  </a:lnTo>
                  <a:lnTo>
                    <a:pt x="13620" y="11699"/>
                  </a:lnTo>
                  <a:lnTo>
                    <a:pt x="13620" y="11699"/>
                  </a:lnTo>
                  <a:lnTo>
                    <a:pt x="13579" y="11699"/>
                  </a:lnTo>
                  <a:lnTo>
                    <a:pt x="13579" y="11658"/>
                  </a:lnTo>
                  <a:lnTo>
                    <a:pt x="13579" y="11658"/>
                  </a:lnTo>
                  <a:lnTo>
                    <a:pt x="13579" y="11699"/>
                  </a:lnTo>
                  <a:lnTo>
                    <a:pt x="13671" y="11699"/>
                  </a:lnTo>
                  <a:lnTo>
                    <a:pt x="13711" y="11699"/>
                  </a:lnTo>
                  <a:lnTo>
                    <a:pt x="13671" y="11750"/>
                  </a:lnTo>
                  <a:lnTo>
                    <a:pt x="13671" y="11750"/>
                  </a:lnTo>
                  <a:lnTo>
                    <a:pt x="13711" y="11699"/>
                  </a:lnTo>
                  <a:lnTo>
                    <a:pt x="13711" y="11699"/>
                  </a:lnTo>
                  <a:cubicBezTo>
                    <a:pt x="13711" y="11750"/>
                    <a:pt x="13752" y="11750"/>
                    <a:pt x="13752" y="11750"/>
                  </a:cubicBezTo>
                  <a:lnTo>
                    <a:pt x="13711" y="11791"/>
                  </a:lnTo>
                  <a:lnTo>
                    <a:pt x="13711" y="11791"/>
                  </a:lnTo>
                  <a:lnTo>
                    <a:pt x="13671" y="11832"/>
                  </a:lnTo>
                  <a:cubicBezTo>
                    <a:pt x="13620" y="11832"/>
                    <a:pt x="13620" y="11791"/>
                    <a:pt x="13579" y="11791"/>
                  </a:cubicBezTo>
                  <a:lnTo>
                    <a:pt x="13579" y="11791"/>
                  </a:lnTo>
                  <a:lnTo>
                    <a:pt x="13620" y="11791"/>
                  </a:lnTo>
                  <a:lnTo>
                    <a:pt x="13538" y="11791"/>
                  </a:lnTo>
                  <a:lnTo>
                    <a:pt x="13538" y="11791"/>
                  </a:lnTo>
                  <a:cubicBezTo>
                    <a:pt x="13579" y="11791"/>
                    <a:pt x="13620" y="11832"/>
                    <a:pt x="13620" y="11832"/>
                  </a:cubicBezTo>
                  <a:lnTo>
                    <a:pt x="13620" y="11832"/>
                  </a:lnTo>
                  <a:cubicBezTo>
                    <a:pt x="13579" y="11832"/>
                    <a:pt x="13579" y="11872"/>
                    <a:pt x="13579" y="11872"/>
                  </a:cubicBezTo>
                  <a:cubicBezTo>
                    <a:pt x="13538" y="11872"/>
                    <a:pt x="13538" y="11872"/>
                    <a:pt x="13538" y="11832"/>
                  </a:cubicBezTo>
                  <a:lnTo>
                    <a:pt x="13538" y="11872"/>
                  </a:lnTo>
                  <a:lnTo>
                    <a:pt x="13579" y="11872"/>
                  </a:lnTo>
                  <a:lnTo>
                    <a:pt x="13620" y="11872"/>
                  </a:lnTo>
                  <a:lnTo>
                    <a:pt x="13671" y="11872"/>
                  </a:lnTo>
                  <a:lnTo>
                    <a:pt x="13620" y="11872"/>
                  </a:lnTo>
                  <a:lnTo>
                    <a:pt x="13620" y="11913"/>
                  </a:lnTo>
                  <a:lnTo>
                    <a:pt x="13497" y="11913"/>
                  </a:lnTo>
                  <a:cubicBezTo>
                    <a:pt x="13456" y="11954"/>
                    <a:pt x="13456" y="12005"/>
                    <a:pt x="13415" y="12046"/>
                  </a:cubicBezTo>
                  <a:cubicBezTo>
                    <a:pt x="13364" y="12087"/>
                    <a:pt x="13282" y="12087"/>
                    <a:pt x="13242" y="12087"/>
                  </a:cubicBezTo>
                  <a:cubicBezTo>
                    <a:pt x="13242" y="12128"/>
                    <a:pt x="13242" y="12169"/>
                    <a:pt x="13201" y="12210"/>
                  </a:cubicBezTo>
                  <a:cubicBezTo>
                    <a:pt x="13160" y="12261"/>
                    <a:pt x="13068" y="12302"/>
                    <a:pt x="13027" y="12302"/>
                  </a:cubicBezTo>
                  <a:cubicBezTo>
                    <a:pt x="12986" y="12342"/>
                    <a:pt x="12945" y="12383"/>
                    <a:pt x="12945" y="12424"/>
                  </a:cubicBezTo>
                  <a:cubicBezTo>
                    <a:pt x="12904" y="12465"/>
                    <a:pt x="12904" y="12516"/>
                    <a:pt x="12853" y="12598"/>
                  </a:cubicBezTo>
                  <a:cubicBezTo>
                    <a:pt x="12853" y="12720"/>
                    <a:pt x="12986" y="12853"/>
                    <a:pt x="13027" y="12935"/>
                  </a:cubicBezTo>
                  <a:lnTo>
                    <a:pt x="13027" y="13068"/>
                  </a:lnTo>
                  <a:cubicBezTo>
                    <a:pt x="13027" y="13109"/>
                    <a:pt x="13068" y="13150"/>
                    <a:pt x="13068" y="13190"/>
                  </a:cubicBezTo>
                  <a:cubicBezTo>
                    <a:pt x="13109" y="13282"/>
                    <a:pt x="13068" y="13446"/>
                    <a:pt x="13027" y="13487"/>
                  </a:cubicBezTo>
                  <a:lnTo>
                    <a:pt x="13027" y="13487"/>
                  </a:lnTo>
                  <a:lnTo>
                    <a:pt x="13027" y="13487"/>
                  </a:lnTo>
                  <a:lnTo>
                    <a:pt x="12945" y="13487"/>
                  </a:lnTo>
                  <a:cubicBezTo>
                    <a:pt x="12945" y="13446"/>
                    <a:pt x="12904" y="13405"/>
                    <a:pt x="12904" y="13364"/>
                  </a:cubicBezTo>
                  <a:cubicBezTo>
                    <a:pt x="12812" y="13364"/>
                    <a:pt x="12853" y="13323"/>
                    <a:pt x="12812" y="13282"/>
                  </a:cubicBezTo>
                  <a:lnTo>
                    <a:pt x="12772" y="13282"/>
                  </a:lnTo>
                  <a:lnTo>
                    <a:pt x="12772" y="13190"/>
                  </a:lnTo>
                  <a:lnTo>
                    <a:pt x="12772" y="13190"/>
                  </a:lnTo>
                  <a:cubicBezTo>
                    <a:pt x="12731" y="13190"/>
                    <a:pt x="12731" y="13150"/>
                    <a:pt x="12690" y="13109"/>
                  </a:cubicBezTo>
                  <a:cubicBezTo>
                    <a:pt x="12731" y="13109"/>
                    <a:pt x="12731" y="13109"/>
                    <a:pt x="12731" y="13068"/>
                  </a:cubicBezTo>
                  <a:lnTo>
                    <a:pt x="12731" y="13027"/>
                  </a:lnTo>
                  <a:cubicBezTo>
                    <a:pt x="12731" y="13068"/>
                    <a:pt x="12690" y="13068"/>
                    <a:pt x="12690" y="13068"/>
                  </a:cubicBezTo>
                  <a:lnTo>
                    <a:pt x="12690" y="13068"/>
                  </a:lnTo>
                  <a:lnTo>
                    <a:pt x="12690" y="12894"/>
                  </a:lnTo>
                  <a:cubicBezTo>
                    <a:pt x="12690" y="12853"/>
                    <a:pt x="12690" y="12853"/>
                    <a:pt x="12649" y="12812"/>
                  </a:cubicBezTo>
                  <a:cubicBezTo>
                    <a:pt x="12598" y="12812"/>
                    <a:pt x="12557" y="12680"/>
                    <a:pt x="12475" y="12680"/>
                  </a:cubicBezTo>
                  <a:cubicBezTo>
                    <a:pt x="12434" y="12680"/>
                    <a:pt x="12434" y="12720"/>
                    <a:pt x="12393" y="12720"/>
                  </a:cubicBezTo>
                  <a:cubicBezTo>
                    <a:pt x="12393" y="12720"/>
                    <a:pt x="12342" y="12772"/>
                    <a:pt x="12302" y="12772"/>
                  </a:cubicBezTo>
                  <a:cubicBezTo>
                    <a:pt x="12302" y="12720"/>
                    <a:pt x="12302" y="12680"/>
                    <a:pt x="12261" y="12680"/>
                  </a:cubicBezTo>
                  <a:cubicBezTo>
                    <a:pt x="12220" y="12680"/>
                    <a:pt x="12179" y="12639"/>
                    <a:pt x="12179" y="12639"/>
                  </a:cubicBezTo>
                  <a:lnTo>
                    <a:pt x="12005" y="12639"/>
                  </a:lnTo>
                  <a:lnTo>
                    <a:pt x="12005" y="12639"/>
                  </a:lnTo>
                  <a:lnTo>
                    <a:pt x="11964" y="12680"/>
                  </a:lnTo>
                  <a:cubicBezTo>
                    <a:pt x="11924" y="12639"/>
                    <a:pt x="11924" y="12639"/>
                    <a:pt x="11924" y="12598"/>
                  </a:cubicBezTo>
                  <a:lnTo>
                    <a:pt x="11924" y="12598"/>
                  </a:lnTo>
                  <a:lnTo>
                    <a:pt x="11883" y="12639"/>
                  </a:lnTo>
                  <a:lnTo>
                    <a:pt x="11709" y="12639"/>
                  </a:lnTo>
                  <a:cubicBezTo>
                    <a:pt x="11709" y="12639"/>
                    <a:pt x="11709" y="12680"/>
                    <a:pt x="11668" y="12680"/>
                  </a:cubicBezTo>
                  <a:lnTo>
                    <a:pt x="11627" y="12680"/>
                  </a:lnTo>
                  <a:cubicBezTo>
                    <a:pt x="11627" y="12639"/>
                    <a:pt x="11576" y="12639"/>
                    <a:pt x="11576" y="12639"/>
                  </a:cubicBezTo>
                  <a:lnTo>
                    <a:pt x="11535" y="12680"/>
                  </a:lnTo>
                  <a:cubicBezTo>
                    <a:pt x="11576" y="12720"/>
                    <a:pt x="11627" y="12680"/>
                    <a:pt x="11668" y="12680"/>
                  </a:cubicBezTo>
                  <a:lnTo>
                    <a:pt x="11709" y="12720"/>
                  </a:lnTo>
                  <a:lnTo>
                    <a:pt x="11668" y="12772"/>
                  </a:lnTo>
                  <a:cubicBezTo>
                    <a:pt x="11668" y="12812"/>
                    <a:pt x="11750" y="12812"/>
                    <a:pt x="11750" y="12853"/>
                  </a:cubicBezTo>
                  <a:lnTo>
                    <a:pt x="11709" y="12853"/>
                  </a:lnTo>
                  <a:cubicBezTo>
                    <a:pt x="11668" y="12812"/>
                    <a:pt x="11627" y="12772"/>
                    <a:pt x="11576" y="12772"/>
                  </a:cubicBezTo>
                  <a:lnTo>
                    <a:pt x="11576" y="12812"/>
                  </a:lnTo>
                  <a:lnTo>
                    <a:pt x="11576" y="12812"/>
                  </a:lnTo>
                  <a:lnTo>
                    <a:pt x="11627" y="12812"/>
                  </a:lnTo>
                  <a:lnTo>
                    <a:pt x="11627" y="12853"/>
                  </a:lnTo>
                  <a:lnTo>
                    <a:pt x="11576" y="12853"/>
                  </a:lnTo>
                  <a:lnTo>
                    <a:pt x="11576" y="12853"/>
                  </a:lnTo>
                  <a:lnTo>
                    <a:pt x="11576" y="12812"/>
                  </a:lnTo>
                  <a:cubicBezTo>
                    <a:pt x="11535" y="12812"/>
                    <a:pt x="11535" y="12853"/>
                    <a:pt x="11494" y="12853"/>
                  </a:cubicBezTo>
                  <a:lnTo>
                    <a:pt x="11454" y="12812"/>
                  </a:lnTo>
                  <a:lnTo>
                    <a:pt x="11413" y="12772"/>
                  </a:lnTo>
                  <a:cubicBezTo>
                    <a:pt x="11372" y="12772"/>
                    <a:pt x="11372" y="12720"/>
                    <a:pt x="11321" y="12720"/>
                  </a:cubicBezTo>
                  <a:lnTo>
                    <a:pt x="11280" y="12720"/>
                  </a:lnTo>
                  <a:lnTo>
                    <a:pt x="11280" y="12720"/>
                  </a:lnTo>
                  <a:lnTo>
                    <a:pt x="11321" y="12772"/>
                  </a:lnTo>
                  <a:lnTo>
                    <a:pt x="11321" y="12772"/>
                  </a:lnTo>
                  <a:lnTo>
                    <a:pt x="11239" y="12772"/>
                  </a:lnTo>
                  <a:cubicBezTo>
                    <a:pt x="11157" y="12772"/>
                    <a:pt x="11065" y="12720"/>
                    <a:pt x="11024" y="12772"/>
                  </a:cubicBezTo>
                  <a:lnTo>
                    <a:pt x="10902" y="12772"/>
                  </a:lnTo>
                  <a:lnTo>
                    <a:pt x="10902" y="12720"/>
                  </a:lnTo>
                  <a:lnTo>
                    <a:pt x="10861" y="12772"/>
                  </a:lnTo>
                  <a:cubicBezTo>
                    <a:pt x="10902" y="12772"/>
                    <a:pt x="10902" y="12812"/>
                    <a:pt x="10902" y="12812"/>
                  </a:cubicBezTo>
                  <a:cubicBezTo>
                    <a:pt x="10861" y="12853"/>
                    <a:pt x="10810" y="12894"/>
                    <a:pt x="10728" y="12935"/>
                  </a:cubicBezTo>
                  <a:lnTo>
                    <a:pt x="10687" y="12935"/>
                  </a:lnTo>
                  <a:cubicBezTo>
                    <a:pt x="10646" y="12935"/>
                    <a:pt x="10646" y="12894"/>
                    <a:pt x="10606" y="12935"/>
                  </a:cubicBezTo>
                  <a:lnTo>
                    <a:pt x="10646" y="12935"/>
                  </a:lnTo>
                  <a:cubicBezTo>
                    <a:pt x="10606" y="13027"/>
                    <a:pt x="10554" y="12976"/>
                    <a:pt x="10514" y="13027"/>
                  </a:cubicBezTo>
                  <a:lnTo>
                    <a:pt x="10514" y="13027"/>
                  </a:lnTo>
                  <a:lnTo>
                    <a:pt x="10554" y="13068"/>
                  </a:lnTo>
                  <a:lnTo>
                    <a:pt x="10554" y="13068"/>
                  </a:lnTo>
                  <a:cubicBezTo>
                    <a:pt x="10514" y="13109"/>
                    <a:pt x="10514" y="13109"/>
                    <a:pt x="10473" y="13150"/>
                  </a:cubicBezTo>
                  <a:cubicBezTo>
                    <a:pt x="10473" y="13231"/>
                    <a:pt x="10554" y="13282"/>
                    <a:pt x="10514" y="13364"/>
                  </a:cubicBezTo>
                  <a:cubicBezTo>
                    <a:pt x="10514" y="13405"/>
                    <a:pt x="10473" y="13446"/>
                    <a:pt x="10473" y="13487"/>
                  </a:cubicBezTo>
                  <a:cubicBezTo>
                    <a:pt x="10432" y="13538"/>
                    <a:pt x="10432" y="13579"/>
                    <a:pt x="10432" y="13620"/>
                  </a:cubicBezTo>
                  <a:cubicBezTo>
                    <a:pt x="10391" y="13742"/>
                    <a:pt x="10432" y="13998"/>
                    <a:pt x="10473" y="14090"/>
                  </a:cubicBezTo>
                  <a:cubicBezTo>
                    <a:pt x="10514" y="14171"/>
                    <a:pt x="10554" y="14212"/>
                    <a:pt x="10606" y="14304"/>
                  </a:cubicBezTo>
                  <a:cubicBezTo>
                    <a:pt x="10646" y="14345"/>
                    <a:pt x="10687" y="14427"/>
                    <a:pt x="10728" y="14468"/>
                  </a:cubicBezTo>
                  <a:lnTo>
                    <a:pt x="10728" y="14468"/>
                  </a:lnTo>
                  <a:lnTo>
                    <a:pt x="10861" y="14468"/>
                  </a:lnTo>
                  <a:cubicBezTo>
                    <a:pt x="10861" y="14508"/>
                    <a:pt x="10902" y="14560"/>
                    <a:pt x="10943" y="14560"/>
                  </a:cubicBezTo>
                  <a:cubicBezTo>
                    <a:pt x="11024" y="14560"/>
                    <a:pt x="11198" y="14468"/>
                    <a:pt x="11280" y="14468"/>
                  </a:cubicBezTo>
                  <a:lnTo>
                    <a:pt x="11280" y="14508"/>
                  </a:lnTo>
                  <a:lnTo>
                    <a:pt x="11321" y="14508"/>
                  </a:lnTo>
                  <a:lnTo>
                    <a:pt x="11372" y="14508"/>
                  </a:lnTo>
                  <a:cubicBezTo>
                    <a:pt x="11372" y="14468"/>
                    <a:pt x="11372" y="14468"/>
                    <a:pt x="11321" y="14468"/>
                  </a:cubicBezTo>
                  <a:lnTo>
                    <a:pt x="11321" y="14468"/>
                  </a:lnTo>
                  <a:cubicBezTo>
                    <a:pt x="11372" y="14427"/>
                    <a:pt x="11454" y="14427"/>
                    <a:pt x="11454" y="14386"/>
                  </a:cubicBezTo>
                  <a:lnTo>
                    <a:pt x="11454" y="14304"/>
                  </a:lnTo>
                  <a:lnTo>
                    <a:pt x="11494" y="14304"/>
                  </a:lnTo>
                  <a:lnTo>
                    <a:pt x="11494" y="14212"/>
                  </a:lnTo>
                  <a:lnTo>
                    <a:pt x="11494" y="14130"/>
                  </a:lnTo>
                  <a:cubicBezTo>
                    <a:pt x="11668" y="14090"/>
                    <a:pt x="11924" y="13998"/>
                    <a:pt x="12046" y="14090"/>
                  </a:cubicBezTo>
                  <a:lnTo>
                    <a:pt x="12046" y="14130"/>
                  </a:lnTo>
                  <a:lnTo>
                    <a:pt x="11964" y="14212"/>
                  </a:lnTo>
                  <a:lnTo>
                    <a:pt x="11924" y="14345"/>
                  </a:lnTo>
                  <a:lnTo>
                    <a:pt x="11924" y="14345"/>
                  </a:lnTo>
                  <a:lnTo>
                    <a:pt x="11924" y="14345"/>
                  </a:lnTo>
                  <a:lnTo>
                    <a:pt x="11924" y="14508"/>
                  </a:lnTo>
                  <a:lnTo>
                    <a:pt x="11924" y="14508"/>
                  </a:lnTo>
                  <a:cubicBezTo>
                    <a:pt x="11883" y="14508"/>
                    <a:pt x="11883" y="14468"/>
                    <a:pt x="11883" y="14468"/>
                  </a:cubicBezTo>
                  <a:lnTo>
                    <a:pt x="11832" y="14468"/>
                  </a:lnTo>
                  <a:lnTo>
                    <a:pt x="11832" y="14468"/>
                  </a:lnTo>
                  <a:lnTo>
                    <a:pt x="11832" y="14560"/>
                  </a:lnTo>
                  <a:lnTo>
                    <a:pt x="11883" y="14508"/>
                  </a:lnTo>
                  <a:lnTo>
                    <a:pt x="11883" y="14560"/>
                  </a:lnTo>
                  <a:cubicBezTo>
                    <a:pt x="11832" y="14641"/>
                    <a:pt x="11883" y="14723"/>
                    <a:pt x="11832" y="14815"/>
                  </a:cubicBezTo>
                  <a:cubicBezTo>
                    <a:pt x="11791" y="14856"/>
                    <a:pt x="11750" y="14856"/>
                    <a:pt x="11750" y="14897"/>
                  </a:cubicBezTo>
                  <a:lnTo>
                    <a:pt x="11791" y="14938"/>
                  </a:lnTo>
                  <a:lnTo>
                    <a:pt x="11791" y="14938"/>
                  </a:lnTo>
                  <a:lnTo>
                    <a:pt x="11791" y="14897"/>
                  </a:lnTo>
                  <a:cubicBezTo>
                    <a:pt x="11832" y="14897"/>
                    <a:pt x="11832" y="14938"/>
                    <a:pt x="11883" y="14938"/>
                  </a:cubicBezTo>
                  <a:cubicBezTo>
                    <a:pt x="11924" y="14897"/>
                    <a:pt x="11964" y="14897"/>
                    <a:pt x="12005" y="14938"/>
                  </a:cubicBezTo>
                  <a:lnTo>
                    <a:pt x="12138" y="14938"/>
                  </a:lnTo>
                  <a:cubicBezTo>
                    <a:pt x="12179" y="14897"/>
                    <a:pt x="12179" y="14897"/>
                    <a:pt x="12220" y="14897"/>
                  </a:cubicBezTo>
                  <a:lnTo>
                    <a:pt x="12220" y="14897"/>
                  </a:lnTo>
                  <a:lnTo>
                    <a:pt x="12393" y="14897"/>
                  </a:lnTo>
                  <a:cubicBezTo>
                    <a:pt x="12434" y="14897"/>
                    <a:pt x="12434" y="14938"/>
                    <a:pt x="12434" y="14938"/>
                  </a:cubicBezTo>
                  <a:cubicBezTo>
                    <a:pt x="12434" y="14978"/>
                    <a:pt x="12434" y="14978"/>
                    <a:pt x="12475" y="14978"/>
                  </a:cubicBezTo>
                  <a:cubicBezTo>
                    <a:pt x="12475" y="14978"/>
                    <a:pt x="12516" y="15019"/>
                    <a:pt x="12557" y="15019"/>
                  </a:cubicBezTo>
                  <a:cubicBezTo>
                    <a:pt x="12557" y="15070"/>
                    <a:pt x="12598" y="15152"/>
                    <a:pt x="12557" y="15193"/>
                  </a:cubicBezTo>
                  <a:cubicBezTo>
                    <a:pt x="12557" y="15193"/>
                    <a:pt x="12557" y="15234"/>
                    <a:pt x="12516" y="15234"/>
                  </a:cubicBezTo>
                  <a:lnTo>
                    <a:pt x="12516" y="15448"/>
                  </a:lnTo>
                  <a:cubicBezTo>
                    <a:pt x="12516" y="15489"/>
                    <a:pt x="12475" y="15581"/>
                    <a:pt x="12475" y="15622"/>
                  </a:cubicBezTo>
                  <a:cubicBezTo>
                    <a:pt x="12516" y="15704"/>
                    <a:pt x="12649" y="15837"/>
                    <a:pt x="12731" y="15878"/>
                  </a:cubicBezTo>
                  <a:lnTo>
                    <a:pt x="12731" y="15959"/>
                  </a:lnTo>
                  <a:lnTo>
                    <a:pt x="12812" y="15959"/>
                  </a:lnTo>
                  <a:lnTo>
                    <a:pt x="12853" y="15959"/>
                  </a:lnTo>
                  <a:cubicBezTo>
                    <a:pt x="12945" y="15959"/>
                    <a:pt x="12945" y="15918"/>
                    <a:pt x="13027" y="15918"/>
                  </a:cubicBezTo>
                  <a:lnTo>
                    <a:pt x="13068" y="15918"/>
                  </a:lnTo>
                  <a:cubicBezTo>
                    <a:pt x="13068" y="15878"/>
                    <a:pt x="13109" y="15878"/>
                    <a:pt x="13160" y="15878"/>
                  </a:cubicBezTo>
                  <a:cubicBezTo>
                    <a:pt x="13160" y="15837"/>
                    <a:pt x="13201" y="15878"/>
                    <a:pt x="13242" y="15878"/>
                  </a:cubicBezTo>
                  <a:lnTo>
                    <a:pt x="13282" y="15878"/>
                  </a:lnTo>
                  <a:lnTo>
                    <a:pt x="13323" y="15878"/>
                  </a:lnTo>
                  <a:cubicBezTo>
                    <a:pt x="13415" y="15918"/>
                    <a:pt x="13456" y="16000"/>
                    <a:pt x="13497" y="16092"/>
                  </a:cubicBezTo>
                  <a:cubicBezTo>
                    <a:pt x="13456" y="16133"/>
                    <a:pt x="13456" y="16133"/>
                    <a:pt x="13456" y="16174"/>
                  </a:cubicBezTo>
                  <a:lnTo>
                    <a:pt x="13415" y="16174"/>
                  </a:lnTo>
                  <a:lnTo>
                    <a:pt x="13415" y="16133"/>
                  </a:lnTo>
                  <a:lnTo>
                    <a:pt x="13415" y="16174"/>
                  </a:lnTo>
                  <a:lnTo>
                    <a:pt x="13456" y="16174"/>
                  </a:lnTo>
                  <a:cubicBezTo>
                    <a:pt x="13497" y="16133"/>
                    <a:pt x="13497" y="16041"/>
                    <a:pt x="13579" y="16092"/>
                  </a:cubicBezTo>
                  <a:cubicBezTo>
                    <a:pt x="13620" y="16092"/>
                    <a:pt x="13620" y="16092"/>
                    <a:pt x="13671" y="16133"/>
                  </a:cubicBezTo>
                  <a:lnTo>
                    <a:pt x="13620" y="16174"/>
                  </a:lnTo>
                  <a:cubicBezTo>
                    <a:pt x="13579" y="16174"/>
                    <a:pt x="13538" y="16174"/>
                    <a:pt x="13497" y="16215"/>
                  </a:cubicBezTo>
                  <a:cubicBezTo>
                    <a:pt x="13538" y="16256"/>
                    <a:pt x="13538" y="16256"/>
                    <a:pt x="13538" y="16347"/>
                  </a:cubicBezTo>
                  <a:cubicBezTo>
                    <a:pt x="13538" y="16347"/>
                    <a:pt x="13497" y="16388"/>
                    <a:pt x="13497" y="16470"/>
                  </a:cubicBezTo>
                  <a:cubicBezTo>
                    <a:pt x="13538" y="16470"/>
                    <a:pt x="13538" y="16552"/>
                    <a:pt x="13579" y="16552"/>
                  </a:cubicBezTo>
                  <a:cubicBezTo>
                    <a:pt x="13579" y="16552"/>
                    <a:pt x="13620" y="16552"/>
                    <a:pt x="13671" y="16511"/>
                  </a:cubicBezTo>
                  <a:cubicBezTo>
                    <a:pt x="13671" y="16470"/>
                    <a:pt x="13579" y="16347"/>
                    <a:pt x="13579" y="16347"/>
                  </a:cubicBezTo>
                  <a:lnTo>
                    <a:pt x="13579" y="16296"/>
                  </a:lnTo>
                  <a:lnTo>
                    <a:pt x="13579" y="16296"/>
                  </a:lnTo>
                  <a:cubicBezTo>
                    <a:pt x="13620" y="16296"/>
                    <a:pt x="13834" y="16215"/>
                    <a:pt x="13834" y="16174"/>
                  </a:cubicBezTo>
                  <a:lnTo>
                    <a:pt x="13834" y="16174"/>
                  </a:lnTo>
                  <a:lnTo>
                    <a:pt x="13793" y="16174"/>
                  </a:lnTo>
                  <a:lnTo>
                    <a:pt x="13752" y="16133"/>
                  </a:lnTo>
                  <a:cubicBezTo>
                    <a:pt x="13752" y="16133"/>
                    <a:pt x="13793" y="16092"/>
                    <a:pt x="13834" y="16092"/>
                  </a:cubicBezTo>
                  <a:cubicBezTo>
                    <a:pt x="13834" y="16133"/>
                    <a:pt x="13834" y="16174"/>
                    <a:pt x="13875" y="16215"/>
                  </a:cubicBezTo>
                  <a:cubicBezTo>
                    <a:pt x="13967" y="16215"/>
                    <a:pt x="14008" y="16215"/>
                    <a:pt x="14049" y="16296"/>
                  </a:cubicBezTo>
                  <a:cubicBezTo>
                    <a:pt x="14049" y="16296"/>
                    <a:pt x="14049" y="16347"/>
                    <a:pt x="14090" y="16347"/>
                  </a:cubicBezTo>
                  <a:cubicBezTo>
                    <a:pt x="14130" y="16388"/>
                    <a:pt x="14181" y="16347"/>
                    <a:pt x="14222" y="16347"/>
                  </a:cubicBezTo>
                  <a:lnTo>
                    <a:pt x="14345" y="16347"/>
                  </a:lnTo>
                  <a:cubicBezTo>
                    <a:pt x="14437" y="16347"/>
                    <a:pt x="14437" y="16429"/>
                    <a:pt x="14600" y="16429"/>
                  </a:cubicBezTo>
                  <a:cubicBezTo>
                    <a:pt x="14641" y="16388"/>
                    <a:pt x="14641" y="16347"/>
                    <a:pt x="14692" y="16347"/>
                  </a:cubicBezTo>
                  <a:cubicBezTo>
                    <a:pt x="14733" y="16296"/>
                    <a:pt x="14897" y="16296"/>
                    <a:pt x="14948" y="16347"/>
                  </a:cubicBezTo>
                  <a:lnTo>
                    <a:pt x="14989" y="16347"/>
                  </a:lnTo>
                  <a:lnTo>
                    <a:pt x="14948" y="16347"/>
                  </a:lnTo>
                  <a:lnTo>
                    <a:pt x="14948" y="16347"/>
                  </a:lnTo>
                  <a:lnTo>
                    <a:pt x="14856" y="16347"/>
                  </a:lnTo>
                  <a:lnTo>
                    <a:pt x="14856" y="16388"/>
                  </a:lnTo>
                  <a:cubicBezTo>
                    <a:pt x="14897" y="16388"/>
                    <a:pt x="14948" y="16429"/>
                    <a:pt x="14948" y="16470"/>
                  </a:cubicBezTo>
                  <a:lnTo>
                    <a:pt x="14948" y="16470"/>
                  </a:lnTo>
                  <a:cubicBezTo>
                    <a:pt x="14948" y="16470"/>
                    <a:pt x="14948" y="16429"/>
                    <a:pt x="14989" y="16429"/>
                  </a:cubicBezTo>
                  <a:cubicBezTo>
                    <a:pt x="14989" y="16429"/>
                    <a:pt x="15029" y="16429"/>
                    <a:pt x="15070" y="16470"/>
                  </a:cubicBezTo>
                  <a:lnTo>
                    <a:pt x="15070" y="16470"/>
                  </a:lnTo>
                  <a:cubicBezTo>
                    <a:pt x="15111" y="16511"/>
                    <a:pt x="15152" y="16511"/>
                    <a:pt x="15152" y="16511"/>
                  </a:cubicBezTo>
                  <a:lnTo>
                    <a:pt x="15152" y="16511"/>
                  </a:lnTo>
                  <a:cubicBezTo>
                    <a:pt x="15111" y="16552"/>
                    <a:pt x="15111" y="16603"/>
                    <a:pt x="15029" y="16644"/>
                  </a:cubicBezTo>
                  <a:lnTo>
                    <a:pt x="15029" y="16644"/>
                  </a:lnTo>
                  <a:lnTo>
                    <a:pt x="15111" y="16644"/>
                  </a:lnTo>
                  <a:lnTo>
                    <a:pt x="15244" y="16644"/>
                  </a:lnTo>
                  <a:cubicBezTo>
                    <a:pt x="15326" y="16685"/>
                    <a:pt x="15459" y="16726"/>
                    <a:pt x="15499" y="16807"/>
                  </a:cubicBezTo>
                  <a:lnTo>
                    <a:pt x="15499" y="16940"/>
                  </a:lnTo>
                  <a:lnTo>
                    <a:pt x="15499" y="16940"/>
                  </a:lnTo>
                  <a:lnTo>
                    <a:pt x="15540" y="16899"/>
                  </a:lnTo>
                  <a:cubicBezTo>
                    <a:pt x="15622" y="16899"/>
                    <a:pt x="15714" y="16981"/>
                    <a:pt x="15714" y="17063"/>
                  </a:cubicBezTo>
                  <a:lnTo>
                    <a:pt x="15755" y="17022"/>
                  </a:lnTo>
                  <a:lnTo>
                    <a:pt x="15755" y="17022"/>
                  </a:lnTo>
                  <a:cubicBezTo>
                    <a:pt x="15796" y="17022"/>
                    <a:pt x="15837" y="17063"/>
                    <a:pt x="15877" y="17063"/>
                  </a:cubicBezTo>
                  <a:cubicBezTo>
                    <a:pt x="15877" y="17063"/>
                    <a:pt x="15877" y="17022"/>
                    <a:pt x="15918" y="17022"/>
                  </a:cubicBezTo>
                  <a:cubicBezTo>
                    <a:pt x="15969" y="17022"/>
                    <a:pt x="16092" y="17022"/>
                    <a:pt x="16133" y="17063"/>
                  </a:cubicBezTo>
                  <a:cubicBezTo>
                    <a:pt x="16225" y="17063"/>
                    <a:pt x="16266" y="17114"/>
                    <a:pt x="16307" y="17114"/>
                  </a:cubicBezTo>
                  <a:cubicBezTo>
                    <a:pt x="16347" y="17155"/>
                    <a:pt x="16521" y="17277"/>
                    <a:pt x="16521" y="17277"/>
                  </a:cubicBezTo>
                  <a:lnTo>
                    <a:pt x="16562" y="17277"/>
                  </a:lnTo>
                  <a:lnTo>
                    <a:pt x="16562" y="17277"/>
                  </a:lnTo>
                  <a:cubicBezTo>
                    <a:pt x="16603" y="17277"/>
                    <a:pt x="16603" y="17318"/>
                    <a:pt x="16603" y="17369"/>
                  </a:cubicBezTo>
                  <a:cubicBezTo>
                    <a:pt x="16644" y="17492"/>
                    <a:pt x="16644" y="17665"/>
                    <a:pt x="16777" y="17665"/>
                  </a:cubicBezTo>
                  <a:lnTo>
                    <a:pt x="16777" y="17747"/>
                  </a:lnTo>
                  <a:cubicBezTo>
                    <a:pt x="16736" y="17788"/>
                    <a:pt x="16736" y="17829"/>
                    <a:pt x="16685" y="17880"/>
                  </a:cubicBezTo>
                  <a:cubicBezTo>
                    <a:pt x="16644" y="17921"/>
                    <a:pt x="16562" y="17962"/>
                    <a:pt x="16521" y="18003"/>
                  </a:cubicBezTo>
                  <a:cubicBezTo>
                    <a:pt x="16521" y="18044"/>
                    <a:pt x="16521" y="18084"/>
                    <a:pt x="16429" y="18135"/>
                  </a:cubicBezTo>
                  <a:lnTo>
                    <a:pt x="16480" y="18135"/>
                  </a:lnTo>
                  <a:cubicBezTo>
                    <a:pt x="16521" y="18176"/>
                    <a:pt x="16562" y="18084"/>
                    <a:pt x="16644" y="18084"/>
                  </a:cubicBezTo>
                  <a:cubicBezTo>
                    <a:pt x="16644" y="18135"/>
                    <a:pt x="16644" y="18176"/>
                    <a:pt x="16685" y="18217"/>
                  </a:cubicBezTo>
                  <a:cubicBezTo>
                    <a:pt x="16736" y="18217"/>
                    <a:pt x="16817" y="18217"/>
                    <a:pt x="16858" y="18176"/>
                  </a:cubicBezTo>
                  <a:lnTo>
                    <a:pt x="16858" y="18258"/>
                  </a:lnTo>
                  <a:lnTo>
                    <a:pt x="16858" y="18258"/>
                  </a:lnTo>
                  <a:cubicBezTo>
                    <a:pt x="16899" y="18217"/>
                    <a:pt x="16991" y="18176"/>
                    <a:pt x="16991" y="18135"/>
                  </a:cubicBezTo>
                  <a:cubicBezTo>
                    <a:pt x="17032" y="18084"/>
                    <a:pt x="17032" y="18044"/>
                    <a:pt x="17073" y="18044"/>
                  </a:cubicBezTo>
                  <a:cubicBezTo>
                    <a:pt x="17114" y="18044"/>
                    <a:pt x="17155" y="18044"/>
                    <a:pt x="17155" y="18003"/>
                  </a:cubicBezTo>
                  <a:cubicBezTo>
                    <a:pt x="17195" y="18044"/>
                    <a:pt x="17247" y="18044"/>
                    <a:pt x="17247" y="18084"/>
                  </a:cubicBezTo>
                  <a:cubicBezTo>
                    <a:pt x="17328" y="18084"/>
                    <a:pt x="17410" y="18084"/>
                    <a:pt x="17451" y="18176"/>
                  </a:cubicBezTo>
                  <a:lnTo>
                    <a:pt x="17451" y="18176"/>
                  </a:lnTo>
                  <a:lnTo>
                    <a:pt x="17502" y="18176"/>
                  </a:lnTo>
                  <a:cubicBezTo>
                    <a:pt x="17543" y="18176"/>
                    <a:pt x="17584" y="18217"/>
                    <a:pt x="17584" y="18258"/>
                  </a:cubicBezTo>
                  <a:cubicBezTo>
                    <a:pt x="17584" y="18299"/>
                    <a:pt x="17543" y="18299"/>
                    <a:pt x="17584" y="18391"/>
                  </a:cubicBezTo>
                  <a:cubicBezTo>
                    <a:pt x="17625" y="18340"/>
                    <a:pt x="17665" y="18299"/>
                    <a:pt x="17757" y="18258"/>
                  </a:cubicBezTo>
                  <a:cubicBezTo>
                    <a:pt x="17839" y="18258"/>
                    <a:pt x="17880" y="18340"/>
                    <a:pt x="17921" y="18340"/>
                  </a:cubicBezTo>
                  <a:lnTo>
                    <a:pt x="18054" y="18340"/>
                  </a:lnTo>
                  <a:cubicBezTo>
                    <a:pt x="18095" y="18391"/>
                    <a:pt x="18135" y="18340"/>
                    <a:pt x="18176" y="18340"/>
                  </a:cubicBezTo>
                  <a:cubicBezTo>
                    <a:pt x="18176" y="18340"/>
                    <a:pt x="18217" y="18340"/>
                    <a:pt x="18309" y="18391"/>
                  </a:cubicBezTo>
                  <a:cubicBezTo>
                    <a:pt x="18432" y="18432"/>
                    <a:pt x="18524" y="18554"/>
                    <a:pt x="18646" y="18646"/>
                  </a:cubicBezTo>
                  <a:cubicBezTo>
                    <a:pt x="18728" y="18687"/>
                    <a:pt x="18820" y="18687"/>
                    <a:pt x="18902" y="18687"/>
                  </a:cubicBezTo>
                  <a:cubicBezTo>
                    <a:pt x="18943" y="18687"/>
                    <a:pt x="19035" y="18983"/>
                    <a:pt x="18983" y="19065"/>
                  </a:cubicBezTo>
                  <a:cubicBezTo>
                    <a:pt x="18943" y="19280"/>
                    <a:pt x="18861" y="19413"/>
                    <a:pt x="18728" y="19494"/>
                  </a:cubicBezTo>
                  <a:cubicBezTo>
                    <a:pt x="18687" y="19535"/>
                    <a:pt x="18687" y="19535"/>
                    <a:pt x="18646" y="19535"/>
                  </a:cubicBezTo>
                  <a:lnTo>
                    <a:pt x="18646" y="19617"/>
                  </a:lnTo>
                  <a:cubicBezTo>
                    <a:pt x="18605" y="19709"/>
                    <a:pt x="18565" y="19831"/>
                    <a:pt x="18473" y="19872"/>
                  </a:cubicBezTo>
                  <a:lnTo>
                    <a:pt x="18473" y="19872"/>
                  </a:lnTo>
                  <a:cubicBezTo>
                    <a:pt x="18473" y="19831"/>
                    <a:pt x="18473" y="19831"/>
                    <a:pt x="18432" y="19791"/>
                  </a:cubicBezTo>
                  <a:lnTo>
                    <a:pt x="18432" y="19791"/>
                  </a:lnTo>
                  <a:cubicBezTo>
                    <a:pt x="18432" y="19872"/>
                    <a:pt x="18391" y="19964"/>
                    <a:pt x="18391" y="20046"/>
                  </a:cubicBezTo>
                  <a:lnTo>
                    <a:pt x="18391" y="20301"/>
                  </a:lnTo>
                  <a:cubicBezTo>
                    <a:pt x="18432" y="20342"/>
                    <a:pt x="18391" y="20434"/>
                    <a:pt x="18350" y="20475"/>
                  </a:cubicBezTo>
                  <a:cubicBezTo>
                    <a:pt x="18350" y="20516"/>
                    <a:pt x="18391" y="20557"/>
                    <a:pt x="18391" y="20598"/>
                  </a:cubicBezTo>
                  <a:cubicBezTo>
                    <a:pt x="18309" y="20598"/>
                    <a:pt x="18268" y="20690"/>
                    <a:pt x="18268" y="20771"/>
                  </a:cubicBezTo>
                  <a:cubicBezTo>
                    <a:pt x="18268" y="20771"/>
                    <a:pt x="18309" y="20812"/>
                    <a:pt x="18309" y="20853"/>
                  </a:cubicBezTo>
                  <a:cubicBezTo>
                    <a:pt x="18268" y="20894"/>
                    <a:pt x="18268" y="20894"/>
                    <a:pt x="18217" y="20894"/>
                  </a:cubicBezTo>
                  <a:cubicBezTo>
                    <a:pt x="18217" y="20945"/>
                    <a:pt x="18176" y="20986"/>
                    <a:pt x="18176" y="21027"/>
                  </a:cubicBezTo>
                  <a:cubicBezTo>
                    <a:pt x="18135" y="21068"/>
                    <a:pt x="18095" y="21109"/>
                    <a:pt x="18095" y="21149"/>
                  </a:cubicBezTo>
                  <a:lnTo>
                    <a:pt x="18095" y="21241"/>
                  </a:lnTo>
                  <a:cubicBezTo>
                    <a:pt x="18013" y="21241"/>
                    <a:pt x="17962" y="21282"/>
                    <a:pt x="17962" y="21364"/>
                  </a:cubicBezTo>
                  <a:cubicBezTo>
                    <a:pt x="17880" y="21364"/>
                    <a:pt x="17798" y="21405"/>
                    <a:pt x="17706" y="21405"/>
                  </a:cubicBezTo>
                  <a:cubicBezTo>
                    <a:pt x="17665" y="21364"/>
                    <a:pt x="17625" y="21364"/>
                    <a:pt x="17584" y="21364"/>
                  </a:cubicBezTo>
                  <a:cubicBezTo>
                    <a:pt x="17543" y="21456"/>
                    <a:pt x="17543" y="21456"/>
                    <a:pt x="17502" y="21456"/>
                  </a:cubicBezTo>
                  <a:cubicBezTo>
                    <a:pt x="17451" y="21497"/>
                    <a:pt x="17451" y="21497"/>
                    <a:pt x="17451" y="21538"/>
                  </a:cubicBezTo>
                  <a:cubicBezTo>
                    <a:pt x="17410" y="21497"/>
                    <a:pt x="17410" y="21497"/>
                    <a:pt x="17369" y="21497"/>
                  </a:cubicBezTo>
                  <a:cubicBezTo>
                    <a:pt x="17328" y="21497"/>
                    <a:pt x="17114" y="21660"/>
                    <a:pt x="17073" y="21711"/>
                  </a:cubicBezTo>
                  <a:cubicBezTo>
                    <a:pt x="17032" y="21752"/>
                    <a:pt x="17032" y="21793"/>
                    <a:pt x="16940" y="21752"/>
                  </a:cubicBezTo>
                  <a:lnTo>
                    <a:pt x="16940" y="21793"/>
                  </a:lnTo>
                  <a:cubicBezTo>
                    <a:pt x="17032" y="21793"/>
                    <a:pt x="16991" y="21875"/>
                    <a:pt x="16940" y="21916"/>
                  </a:cubicBezTo>
                  <a:cubicBezTo>
                    <a:pt x="16940" y="21967"/>
                    <a:pt x="16991" y="21967"/>
                    <a:pt x="16991" y="22008"/>
                  </a:cubicBezTo>
                  <a:cubicBezTo>
                    <a:pt x="17032" y="22263"/>
                    <a:pt x="16858" y="22304"/>
                    <a:pt x="16777" y="22427"/>
                  </a:cubicBezTo>
                  <a:cubicBezTo>
                    <a:pt x="16777" y="22478"/>
                    <a:pt x="16736" y="22559"/>
                    <a:pt x="16685" y="22600"/>
                  </a:cubicBezTo>
                  <a:cubicBezTo>
                    <a:pt x="16685" y="22682"/>
                    <a:pt x="16603" y="22733"/>
                    <a:pt x="16562" y="22815"/>
                  </a:cubicBezTo>
                  <a:cubicBezTo>
                    <a:pt x="16562" y="22682"/>
                    <a:pt x="16685" y="22641"/>
                    <a:pt x="16685" y="22559"/>
                  </a:cubicBezTo>
                  <a:lnTo>
                    <a:pt x="16685" y="22559"/>
                  </a:lnTo>
                  <a:lnTo>
                    <a:pt x="16603" y="22559"/>
                  </a:lnTo>
                  <a:lnTo>
                    <a:pt x="16603" y="22559"/>
                  </a:lnTo>
                  <a:cubicBezTo>
                    <a:pt x="16562" y="22600"/>
                    <a:pt x="16562" y="22641"/>
                    <a:pt x="16562" y="22682"/>
                  </a:cubicBezTo>
                  <a:cubicBezTo>
                    <a:pt x="16521" y="22682"/>
                    <a:pt x="16480" y="22733"/>
                    <a:pt x="16480" y="22774"/>
                  </a:cubicBezTo>
                  <a:cubicBezTo>
                    <a:pt x="16429" y="22815"/>
                    <a:pt x="16429" y="22897"/>
                    <a:pt x="16429" y="22937"/>
                  </a:cubicBezTo>
                  <a:cubicBezTo>
                    <a:pt x="16388" y="23029"/>
                    <a:pt x="16307" y="23070"/>
                    <a:pt x="16266" y="23152"/>
                  </a:cubicBezTo>
                  <a:cubicBezTo>
                    <a:pt x="16225" y="23193"/>
                    <a:pt x="16174" y="23285"/>
                    <a:pt x="16092" y="23326"/>
                  </a:cubicBezTo>
                  <a:cubicBezTo>
                    <a:pt x="16051" y="23326"/>
                    <a:pt x="16051" y="23326"/>
                    <a:pt x="16010" y="23285"/>
                  </a:cubicBezTo>
                  <a:lnTo>
                    <a:pt x="15969" y="23285"/>
                  </a:lnTo>
                  <a:cubicBezTo>
                    <a:pt x="15918" y="23285"/>
                    <a:pt x="15877" y="23326"/>
                    <a:pt x="15837" y="23326"/>
                  </a:cubicBezTo>
                  <a:cubicBezTo>
                    <a:pt x="15755" y="23244"/>
                    <a:pt x="15714" y="23244"/>
                    <a:pt x="15622" y="23244"/>
                  </a:cubicBezTo>
                  <a:cubicBezTo>
                    <a:pt x="15581" y="23244"/>
                    <a:pt x="15581" y="23193"/>
                    <a:pt x="15540" y="23193"/>
                  </a:cubicBezTo>
                  <a:lnTo>
                    <a:pt x="15499" y="23244"/>
                  </a:lnTo>
                  <a:lnTo>
                    <a:pt x="15499" y="23244"/>
                  </a:lnTo>
                  <a:cubicBezTo>
                    <a:pt x="15540" y="23326"/>
                    <a:pt x="15663" y="23326"/>
                    <a:pt x="15714" y="23407"/>
                  </a:cubicBezTo>
                  <a:lnTo>
                    <a:pt x="15663" y="23448"/>
                  </a:lnTo>
                  <a:cubicBezTo>
                    <a:pt x="15663" y="23540"/>
                    <a:pt x="15714" y="23540"/>
                    <a:pt x="15755" y="23581"/>
                  </a:cubicBezTo>
                  <a:cubicBezTo>
                    <a:pt x="15755" y="23622"/>
                    <a:pt x="15796" y="23622"/>
                    <a:pt x="15755" y="23663"/>
                  </a:cubicBezTo>
                  <a:cubicBezTo>
                    <a:pt x="15755" y="23704"/>
                    <a:pt x="15714" y="23755"/>
                    <a:pt x="15663" y="23796"/>
                  </a:cubicBezTo>
                  <a:cubicBezTo>
                    <a:pt x="15663" y="23796"/>
                    <a:pt x="15663" y="23837"/>
                    <a:pt x="15622" y="23877"/>
                  </a:cubicBezTo>
                  <a:cubicBezTo>
                    <a:pt x="15581" y="23959"/>
                    <a:pt x="15408" y="23959"/>
                    <a:pt x="15285" y="24010"/>
                  </a:cubicBezTo>
                  <a:lnTo>
                    <a:pt x="15029" y="24010"/>
                  </a:lnTo>
                  <a:cubicBezTo>
                    <a:pt x="14989" y="24010"/>
                    <a:pt x="14948" y="23959"/>
                    <a:pt x="14948" y="24010"/>
                  </a:cubicBezTo>
                  <a:cubicBezTo>
                    <a:pt x="14897" y="24051"/>
                    <a:pt x="14948" y="24092"/>
                    <a:pt x="14989" y="24092"/>
                  </a:cubicBezTo>
                  <a:cubicBezTo>
                    <a:pt x="14948" y="24133"/>
                    <a:pt x="14948" y="24174"/>
                    <a:pt x="14948" y="24215"/>
                  </a:cubicBezTo>
                  <a:cubicBezTo>
                    <a:pt x="14897" y="24266"/>
                    <a:pt x="14948" y="24266"/>
                    <a:pt x="14948" y="24307"/>
                  </a:cubicBezTo>
                  <a:cubicBezTo>
                    <a:pt x="14948" y="24347"/>
                    <a:pt x="14897" y="24347"/>
                    <a:pt x="14897" y="24347"/>
                  </a:cubicBezTo>
                  <a:cubicBezTo>
                    <a:pt x="14856" y="24388"/>
                    <a:pt x="14774" y="24388"/>
                    <a:pt x="14733" y="24388"/>
                  </a:cubicBezTo>
                  <a:cubicBezTo>
                    <a:pt x="14641" y="24347"/>
                    <a:pt x="14600" y="24307"/>
                    <a:pt x="14560" y="24307"/>
                  </a:cubicBezTo>
                  <a:lnTo>
                    <a:pt x="14519" y="24347"/>
                  </a:lnTo>
                  <a:cubicBezTo>
                    <a:pt x="14519" y="24388"/>
                    <a:pt x="14560" y="24429"/>
                    <a:pt x="14560" y="24470"/>
                  </a:cubicBezTo>
                  <a:lnTo>
                    <a:pt x="14560" y="24562"/>
                  </a:lnTo>
                  <a:cubicBezTo>
                    <a:pt x="14560" y="24562"/>
                    <a:pt x="14600" y="24644"/>
                    <a:pt x="14641" y="24603"/>
                  </a:cubicBezTo>
                  <a:lnTo>
                    <a:pt x="14692" y="24603"/>
                  </a:lnTo>
                  <a:lnTo>
                    <a:pt x="14641" y="24562"/>
                  </a:lnTo>
                  <a:lnTo>
                    <a:pt x="14733" y="24562"/>
                  </a:lnTo>
                  <a:lnTo>
                    <a:pt x="14733" y="24562"/>
                  </a:lnTo>
                  <a:cubicBezTo>
                    <a:pt x="14733" y="24603"/>
                    <a:pt x="14733" y="24603"/>
                    <a:pt x="14774" y="24644"/>
                  </a:cubicBezTo>
                  <a:lnTo>
                    <a:pt x="14733" y="24644"/>
                  </a:lnTo>
                  <a:cubicBezTo>
                    <a:pt x="14733" y="24685"/>
                    <a:pt x="14692" y="24685"/>
                    <a:pt x="14692" y="24685"/>
                  </a:cubicBezTo>
                  <a:lnTo>
                    <a:pt x="14641" y="24644"/>
                  </a:lnTo>
                  <a:cubicBezTo>
                    <a:pt x="14641" y="24644"/>
                    <a:pt x="14560" y="24644"/>
                    <a:pt x="14560" y="24685"/>
                  </a:cubicBezTo>
                  <a:lnTo>
                    <a:pt x="14560" y="24685"/>
                  </a:lnTo>
                  <a:lnTo>
                    <a:pt x="14641" y="24685"/>
                  </a:lnTo>
                  <a:lnTo>
                    <a:pt x="14641" y="24725"/>
                  </a:lnTo>
                  <a:cubicBezTo>
                    <a:pt x="14600" y="24725"/>
                    <a:pt x="14519" y="24777"/>
                    <a:pt x="14519" y="24817"/>
                  </a:cubicBezTo>
                  <a:cubicBezTo>
                    <a:pt x="14519" y="24899"/>
                    <a:pt x="14519" y="24940"/>
                    <a:pt x="14437" y="24981"/>
                  </a:cubicBezTo>
                  <a:cubicBezTo>
                    <a:pt x="14478" y="25032"/>
                    <a:pt x="14478" y="25032"/>
                    <a:pt x="14478" y="25073"/>
                  </a:cubicBezTo>
                  <a:lnTo>
                    <a:pt x="14345" y="25073"/>
                  </a:lnTo>
                  <a:cubicBezTo>
                    <a:pt x="14263" y="25114"/>
                    <a:pt x="14130" y="25236"/>
                    <a:pt x="14222" y="25328"/>
                  </a:cubicBezTo>
                  <a:cubicBezTo>
                    <a:pt x="14222" y="25410"/>
                    <a:pt x="14304" y="25451"/>
                    <a:pt x="14345" y="25451"/>
                  </a:cubicBezTo>
                  <a:cubicBezTo>
                    <a:pt x="14386" y="25451"/>
                    <a:pt x="14437" y="25451"/>
                    <a:pt x="14437" y="25492"/>
                  </a:cubicBezTo>
                  <a:cubicBezTo>
                    <a:pt x="14478" y="25665"/>
                    <a:pt x="14263" y="25706"/>
                    <a:pt x="14181" y="25798"/>
                  </a:cubicBezTo>
                  <a:cubicBezTo>
                    <a:pt x="14181" y="25798"/>
                    <a:pt x="14181" y="25839"/>
                    <a:pt x="14130" y="25839"/>
                  </a:cubicBezTo>
                  <a:cubicBezTo>
                    <a:pt x="14130" y="25921"/>
                    <a:pt x="14181" y="25962"/>
                    <a:pt x="14130" y="26003"/>
                  </a:cubicBezTo>
                  <a:cubicBezTo>
                    <a:pt x="14090" y="26054"/>
                    <a:pt x="14008" y="26054"/>
                    <a:pt x="13967" y="26095"/>
                  </a:cubicBezTo>
                  <a:cubicBezTo>
                    <a:pt x="13875" y="26217"/>
                    <a:pt x="14008" y="26391"/>
                    <a:pt x="14049" y="26473"/>
                  </a:cubicBezTo>
                  <a:cubicBezTo>
                    <a:pt x="14008" y="26513"/>
                    <a:pt x="13967" y="26473"/>
                    <a:pt x="13926" y="26432"/>
                  </a:cubicBezTo>
                  <a:lnTo>
                    <a:pt x="13875" y="26473"/>
                  </a:lnTo>
                  <a:cubicBezTo>
                    <a:pt x="13875" y="26473"/>
                    <a:pt x="13875" y="26513"/>
                    <a:pt x="13834" y="26513"/>
                  </a:cubicBezTo>
                  <a:cubicBezTo>
                    <a:pt x="13793" y="26513"/>
                    <a:pt x="13711" y="26513"/>
                    <a:pt x="13711" y="26565"/>
                  </a:cubicBezTo>
                  <a:lnTo>
                    <a:pt x="13711" y="26565"/>
                  </a:lnTo>
                  <a:cubicBezTo>
                    <a:pt x="13671" y="26605"/>
                    <a:pt x="13711" y="26687"/>
                    <a:pt x="13671" y="26769"/>
                  </a:cubicBezTo>
                  <a:lnTo>
                    <a:pt x="13579" y="26769"/>
                  </a:lnTo>
                  <a:lnTo>
                    <a:pt x="13538" y="26728"/>
                  </a:lnTo>
                  <a:cubicBezTo>
                    <a:pt x="13579" y="26687"/>
                    <a:pt x="13579" y="26646"/>
                    <a:pt x="13620" y="26605"/>
                  </a:cubicBezTo>
                  <a:lnTo>
                    <a:pt x="13620" y="26605"/>
                  </a:lnTo>
                  <a:lnTo>
                    <a:pt x="13579" y="26565"/>
                  </a:lnTo>
                  <a:cubicBezTo>
                    <a:pt x="13538" y="26565"/>
                    <a:pt x="13497" y="26646"/>
                    <a:pt x="13415" y="26605"/>
                  </a:cubicBezTo>
                  <a:cubicBezTo>
                    <a:pt x="13415" y="26605"/>
                    <a:pt x="13364" y="26605"/>
                    <a:pt x="13415" y="26565"/>
                  </a:cubicBezTo>
                  <a:cubicBezTo>
                    <a:pt x="13456" y="26565"/>
                    <a:pt x="13497" y="26565"/>
                    <a:pt x="13538" y="26513"/>
                  </a:cubicBezTo>
                  <a:lnTo>
                    <a:pt x="13415" y="26513"/>
                  </a:lnTo>
                  <a:cubicBezTo>
                    <a:pt x="13415" y="26473"/>
                    <a:pt x="13456" y="26473"/>
                    <a:pt x="13456" y="26432"/>
                  </a:cubicBezTo>
                  <a:cubicBezTo>
                    <a:pt x="13415" y="26432"/>
                    <a:pt x="13415" y="26432"/>
                    <a:pt x="13415" y="26391"/>
                  </a:cubicBezTo>
                  <a:cubicBezTo>
                    <a:pt x="13364" y="26391"/>
                    <a:pt x="13364" y="26391"/>
                    <a:pt x="13323" y="26432"/>
                  </a:cubicBezTo>
                  <a:lnTo>
                    <a:pt x="13282" y="26391"/>
                  </a:lnTo>
                  <a:cubicBezTo>
                    <a:pt x="13323" y="26391"/>
                    <a:pt x="13323" y="26391"/>
                    <a:pt x="13323" y="26350"/>
                  </a:cubicBezTo>
                  <a:lnTo>
                    <a:pt x="13323" y="26350"/>
                  </a:lnTo>
                  <a:lnTo>
                    <a:pt x="13282" y="26350"/>
                  </a:lnTo>
                  <a:lnTo>
                    <a:pt x="13242" y="26309"/>
                  </a:lnTo>
                  <a:lnTo>
                    <a:pt x="13242" y="26309"/>
                  </a:lnTo>
                  <a:lnTo>
                    <a:pt x="13282" y="26258"/>
                  </a:lnTo>
                  <a:lnTo>
                    <a:pt x="13242" y="26258"/>
                  </a:lnTo>
                  <a:cubicBezTo>
                    <a:pt x="13242" y="26217"/>
                    <a:pt x="13201" y="26217"/>
                    <a:pt x="13201" y="26176"/>
                  </a:cubicBezTo>
                  <a:cubicBezTo>
                    <a:pt x="13242" y="26176"/>
                    <a:pt x="13282" y="26135"/>
                    <a:pt x="13282" y="26095"/>
                  </a:cubicBezTo>
                  <a:cubicBezTo>
                    <a:pt x="13242" y="26095"/>
                    <a:pt x="13242" y="26135"/>
                    <a:pt x="13201" y="26095"/>
                  </a:cubicBezTo>
                  <a:lnTo>
                    <a:pt x="13201" y="26054"/>
                  </a:lnTo>
                  <a:lnTo>
                    <a:pt x="13242" y="26003"/>
                  </a:lnTo>
                  <a:cubicBezTo>
                    <a:pt x="13201" y="25962"/>
                    <a:pt x="13201" y="25962"/>
                    <a:pt x="13201" y="25921"/>
                  </a:cubicBezTo>
                  <a:lnTo>
                    <a:pt x="13242" y="25880"/>
                  </a:lnTo>
                  <a:lnTo>
                    <a:pt x="13242" y="25880"/>
                  </a:lnTo>
                  <a:lnTo>
                    <a:pt x="13160" y="25880"/>
                  </a:lnTo>
                  <a:lnTo>
                    <a:pt x="13160" y="25747"/>
                  </a:lnTo>
                  <a:lnTo>
                    <a:pt x="13201" y="25706"/>
                  </a:lnTo>
                  <a:lnTo>
                    <a:pt x="13201" y="25625"/>
                  </a:lnTo>
                  <a:cubicBezTo>
                    <a:pt x="13242" y="25625"/>
                    <a:pt x="13242" y="25665"/>
                    <a:pt x="13282" y="25665"/>
                  </a:cubicBezTo>
                  <a:lnTo>
                    <a:pt x="13323" y="25625"/>
                  </a:lnTo>
                  <a:lnTo>
                    <a:pt x="13323" y="25625"/>
                  </a:lnTo>
                  <a:cubicBezTo>
                    <a:pt x="13282" y="25625"/>
                    <a:pt x="13282" y="25584"/>
                    <a:pt x="13242" y="25584"/>
                  </a:cubicBezTo>
                  <a:lnTo>
                    <a:pt x="13160" y="25584"/>
                  </a:lnTo>
                  <a:lnTo>
                    <a:pt x="13160" y="25584"/>
                  </a:lnTo>
                  <a:lnTo>
                    <a:pt x="13160" y="25492"/>
                  </a:lnTo>
                  <a:lnTo>
                    <a:pt x="13201" y="25492"/>
                  </a:lnTo>
                  <a:lnTo>
                    <a:pt x="13201" y="25451"/>
                  </a:lnTo>
                  <a:cubicBezTo>
                    <a:pt x="13160" y="25410"/>
                    <a:pt x="13109" y="25410"/>
                    <a:pt x="13068" y="25410"/>
                  </a:cubicBezTo>
                  <a:lnTo>
                    <a:pt x="13068" y="25369"/>
                  </a:lnTo>
                  <a:lnTo>
                    <a:pt x="12986" y="25369"/>
                  </a:lnTo>
                  <a:lnTo>
                    <a:pt x="13027" y="25328"/>
                  </a:lnTo>
                  <a:cubicBezTo>
                    <a:pt x="13068" y="25328"/>
                    <a:pt x="13109" y="25287"/>
                    <a:pt x="13109" y="25236"/>
                  </a:cubicBezTo>
                  <a:lnTo>
                    <a:pt x="13201" y="25236"/>
                  </a:lnTo>
                  <a:lnTo>
                    <a:pt x="13201" y="25287"/>
                  </a:lnTo>
                  <a:cubicBezTo>
                    <a:pt x="13201" y="25287"/>
                    <a:pt x="13160" y="25287"/>
                    <a:pt x="13160" y="25328"/>
                  </a:cubicBezTo>
                  <a:lnTo>
                    <a:pt x="13160" y="25369"/>
                  </a:lnTo>
                  <a:lnTo>
                    <a:pt x="13160" y="25369"/>
                  </a:lnTo>
                  <a:lnTo>
                    <a:pt x="13201" y="25328"/>
                  </a:lnTo>
                  <a:lnTo>
                    <a:pt x="13201" y="25328"/>
                  </a:lnTo>
                  <a:cubicBezTo>
                    <a:pt x="13201" y="25328"/>
                    <a:pt x="13201" y="25369"/>
                    <a:pt x="13242" y="25369"/>
                  </a:cubicBezTo>
                  <a:lnTo>
                    <a:pt x="13242" y="25369"/>
                  </a:lnTo>
                  <a:cubicBezTo>
                    <a:pt x="13242" y="25369"/>
                    <a:pt x="13282" y="25328"/>
                    <a:pt x="13282" y="25287"/>
                  </a:cubicBezTo>
                  <a:cubicBezTo>
                    <a:pt x="13323" y="25195"/>
                    <a:pt x="13242" y="25195"/>
                    <a:pt x="13364" y="25155"/>
                  </a:cubicBezTo>
                  <a:cubicBezTo>
                    <a:pt x="13323" y="25114"/>
                    <a:pt x="13282" y="25114"/>
                    <a:pt x="13323" y="25073"/>
                  </a:cubicBezTo>
                  <a:lnTo>
                    <a:pt x="13364" y="25073"/>
                  </a:lnTo>
                  <a:lnTo>
                    <a:pt x="13456" y="24981"/>
                  </a:lnTo>
                  <a:lnTo>
                    <a:pt x="13415" y="24940"/>
                  </a:lnTo>
                  <a:cubicBezTo>
                    <a:pt x="13415" y="24940"/>
                    <a:pt x="13364" y="24940"/>
                    <a:pt x="13364" y="24899"/>
                  </a:cubicBezTo>
                  <a:lnTo>
                    <a:pt x="13364" y="24858"/>
                  </a:lnTo>
                  <a:cubicBezTo>
                    <a:pt x="13364" y="24777"/>
                    <a:pt x="13323" y="24725"/>
                    <a:pt x="13415" y="24725"/>
                  </a:cubicBezTo>
                  <a:cubicBezTo>
                    <a:pt x="13415" y="24685"/>
                    <a:pt x="13364" y="24644"/>
                    <a:pt x="13415" y="24603"/>
                  </a:cubicBezTo>
                  <a:lnTo>
                    <a:pt x="13456" y="24562"/>
                  </a:lnTo>
                  <a:lnTo>
                    <a:pt x="13456" y="24562"/>
                  </a:lnTo>
                  <a:cubicBezTo>
                    <a:pt x="13456" y="24521"/>
                    <a:pt x="13415" y="24521"/>
                    <a:pt x="13415" y="24521"/>
                  </a:cubicBezTo>
                  <a:lnTo>
                    <a:pt x="13415" y="24470"/>
                  </a:lnTo>
                  <a:cubicBezTo>
                    <a:pt x="13415" y="24429"/>
                    <a:pt x="13415" y="24429"/>
                    <a:pt x="13364" y="24429"/>
                  </a:cubicBezTo>
                  <a:cubicBezTo>
                    <a:pt x="13364" y="24470"/>
                    <a:pt x="13323" y="24521"/>
                    <a:pt x="13282" y="24470"/>
                  </a:cubicBezTo>
                  <a:cubicBezTo>
                    <a:pt x="13282" y="24429"/>
                    <a:pt x="13242" y="24388"/>
                    <a:pt x="13242" y="24388"/>
                  </a:cubicBezTo>
                  <a:cubicBezTo>
                    <a:pt x="13201" y="24266"/>
                    <a:pt x="13323" y="24174"/>
                    <a:pt x="13323" y="24092"/>
                  </a:cubicBezTo>
                  <a:lnTo>
                    <a:pt x="13323" y="24092"/>
                  </a:lnTo>
                  <a:cubicBezTo>
                    <a:pt x="13323" y="24051"/>
                    <a:pt x="13323" y="24010"/>
                    <a:pt x="13282" y="23959"/>
                  </a:cubicBezTo>
                  <a:lnTo>
                    <a:pt x="13282" y="23796"/>
                  </a:lnTo>
                  <a:cubicBezTo>
                    <a:pt x="13282" y="23796"/>
                    <a:pt x="13282" y="23755"/>
                    <a:pt x="13242" y="23704"/>
                  </a:cubicBezTo>
                  <a:lnTo>
                    <a:pt x="13282" y="23704"/>
                  </a:lnTo>
                  <a:lnTo>
                    <a:pt x="13323" y="23704"/>
                  </a:lnTo>
                  <a:cubicBezTo>
                    <a:pt x="13364" y="23499"/>
                    <a:pt x="13456" y="23367"/>
                    <a:pt x="13497" y="23193"/>
                  </a:cubicBezTo>
                  <a:cubicBezTo>
                    <a:pt x="13538" y="23152"/>
                    <a:pt x="13579" y="23111"/>
                    <a:pt x="13579" y="23070"/>
                  </a:cubicBezTo>
                  <a:lnTo>
                    <a:pt x="13538" y="23029"/>
                  </a:lnTo>
                  <a:cubicBezTo>
                    <a:pt x="13579" y="22989"/>
                    <a:pt x="13579" y="22989"/>
                    <a:pt x="13579" y="22937"/>
                  </a:cubicBezTo>
                  <a:lnTo>
                    <a:pt x="13579" y="22897"/>
                  </a:lnTo>
                  <a:cubicBezTo>
                    <a:pt x="13579" y="22856"/>
                    <a:pt x="13538" y="22641"/>
                    <a:pt x="13538" y="22600"/>
                  </a:cubicBezTo>
                  <a:cubicBezTo>
                    <a:pt x="13579" y="22559"/>
                    <a:pt x="13620" y="22519"/>
                    <a:pt x="13620" y="22478"/>
                  </a:cubicBezTo>
                  <a:cubicBezTo>
                    <a:pt x="13620" y="22427"/>
                    <a:pt x="13579" y="22386"/>
                    <a:pt x="13579" y="22345"/>
                  </a:cubicBezTo>
                  <a:cubicBezTo>
                    <a:pt x="13620" y="22304"/>
                    <a:pt x="13620" y="22222"/>
                    <a:pt x="13620" y="22171"/>
                  </a:cubicBezTo>
                  <a:cubicBezTo>
                    <a:pt x="13671" y="22171"/>
                    <a:pt x="13671" y="22130"/>
                    <a:pt x="13671" y="22130"/>
                  </a:cubicBezTo>
                  <a:cubicBezTo>
                    <a:pt x="13711" y="22049"/>
                    <a:pt x="13711" y="21875"/>
                    <a:pt x="13711" y="21834"/>
                  </a:cubicBezTo>
                  <a:cubicBezTo>
                    <a:pt x="13711" y="21793"/>
                    <a:pt x="13752" y="21752"/>
                    <a:pt x="13752" y="21752"/>
                  </a:cubicBezTo>
                  <a:lnTo>
                    <a:pt x="13752" y="21660"/>
                  </a:lnTo>
                  <a:cubicBezTo>
                    <a:pt x="13711" y="21619"/>
                    <a:pt x="13752" y="21538"/>
                    <a:pt x="13752" y="21497"/>
                  </a:cubicBezTo>
                  <a:lnTo>
                    <a:pt x="13711" y="21456"/>
                  </a:lnTo>
                  <a:lnTo>
                    <a:pt x="13711" y="21405"/>
                  </a:lnTo>
                  <a:lnTo>
                    <a:pt x="13752" y="21364"/>
                  </a:lnTo>
                  <a:cubicBezTo>
                    <a:pt x="13793" y="21241"/>
                    <a:pt x="13793" y="20771"/>
                    <a:pt x="13752" y="20639"/>
                  </a:cubicBezTo>
                  <a:cubicBezTo>
                    <a:pt x="13711" y="20598"/>
                    <a:pt x="13620" y="20598"/>
                    <a:pt x="13620" y="20557"/>
                  </a:cubicBezTo>
                  <a:cubicBezTo>
                    <a:pt x="13579" y="20557"/>
                    <a:pt x="13579" y="20516"/>
                    <a:pt x="13579" y="20475"/>
                  </a:cubicBezTo>
                  <a:cubicBezTo>
                    <a:pt x="13497" y="20475"/>
                    <a:pt x="13456" y="20434"/>
                    <a:pt x="13415" y="20434"/>
                  </a:cubicBezTo>
                  <a:cubicBezTo>
                    <a:pt x="13242" y="20342"/>
                    <a:pt x="13068" y="20261"/>
                    <a:pt x="12945" y="20128"/>
                  </a:cubicBezTo>
                  <a:cubicBezTo>
                    <a:pt x="12945" y="20087"/>
                    <a:pt x="12904" y="20046"/>
                    <a:pt x="12904" y="20046"/>
                  </a:cubicBezTo>
                  <a:lnTo>
                    <a:pt x="12904" y="19923"/>
                  </a:lnTo>
                  <a:cubicBezTo>
                    <a:pt x="12853" y="19872"/>
                    <a:pt x="12812" y="19831"/>
                    <a:pt x="12812" y="19831"/>
                  </a:cubicBezTo>
                  <a:cubicBezTo>
                    <a:pt x="12772" y="19750"/>
                    <a:pt x="12731" y="19668"/>
                    <a:pt x="12649" y="19576"/>
                  </a:cubicBezTo>
                  <a:cubicBezTo>
                    <a:pt x="12690" y="19453"/>
                    <a:pt x="12475" y="19157"/>
                    <a:pt x="12393" y="19065"/>
                  </a:cubicBezTo>
                  <a:cubicBezTo>
                    <a:pt x="12393" y="19024"/>
                    <a:pt x="12342" y="18983"/>
                    <a:pt x="12302" y="18902"/>
                  </a:cubicBezTo>
                  <a:cubicBezTo>
                    <a:pt x="12261" y="18851"/>
                    <a:pt x="12179" y="18851"/>
                    <a:pt x="12138" y="18810"/>
                  </a:cubicBezTo>
                  <a:lnTo>
                    <a:pt x="12138" y="18810"/>
                  </a:lnTo>
                  <a:lnTo>
                    <a:pt x="12220" y="18810"/>
                  </a:lnTo>
                  <a:cubicBezTo>
                    <a:pt x="12220" y="18728"/>
                    <a:pt x="12138" y="18687"/>
                    <a:pt x="12138" y="18595"/>
                  </a:cubicBezTo>
                  <a:cubicBezTo>
                    <a:pt x="12179" y="18473"/>
                    <a:pt x="12342" y="18473"/>
                    <a:pt x="12342" y="18340"/>
                  </a:cubicBezTo>
                  <a:cubicBezTo>
                    <a:pt x="12393" y="18299"/>
                    <a:pt x="12342" y="18258"/>
                    <a:pt x="12342" y="18258"/>
                  </a:cubicBezTo>
                  <a:cubicBezTo>
                    <a:pt x="12302" y="18299"/>
                    <a:pt x="12261" y="18391"/>
                    <a:pt x="12179" y="18258"/>
                  </a:cubicBezTo>
                  <a:lnTo>
                    <a:pt x="12179" y="18258"/>
                  </a:lnTo>
                  <a:lnTo>
                    <a:pt x="12220" y="18217"/>
                  </a:lnTo>
                  <a:cubicBezTo>
                    <a:pt x="12220" y="18176"/>
                    <a:pt x="12220" y="18135"/>
                    <a:pt x="12179" y="18084"/>
                  </a:cubicBezTo>
                  <a:cubicBezTo>
                    <a:pt x="12220" y="18044"/>
                    <a:pt x="12261" y="18044"/>
                    <a:pt x="12261" y="18003"/>
                  </a:cubicBezTo>
                  <a:lnTo>
                    <a:pt x="12261" y="18003"/>
                  </a:lnTo>
                  <a:cubicBezTo>
                    <a:pt x="12261" y="17962"/>
                    <a:pt x="12302" y="17962"/>
                    <a:pt x="12302" y="17921"/>
                  </a:cubicBezTo>
                  <a:cubicBezTo>
                    <a:pt x="12342" y="17880"/>
                    <a:pt x="12302" y="17829"/>
                    <a:pt x="12302" y="17788"/>
                  </a:cubicBezTo>
                  <a:cubicBezTo>
                    <a:pt x="12393" y="17788"/>
                    <a:pt x="12434" y="17788"/>
                    <a:pt x="12475" y="17706"/>
                  </a:cubicBezTo>
                  <a:lnTo>
                    <a:pt x="12475" y="17665"/>
                  </a:lnTo>
                  <a:lnTo>
                    <a:pt x="12475" y="17665"/>
                  </a:lnTo>
                  <a:lnTo>
                    <a:pt x="12557" y="17665"/>
                  </a:lnTo>
                  <a:cubicBezTo>
                    <a:pt x="12557" y="17625"/>
                    <a:pt x="12516" y="17625"/>
                    <a:pt x="12516" y="17574"/>
                  </a:cubicBezTo>
                  <a:cubicBezTo>
                    <a:pt x="12557" y="17574"/>
                    <a:pt x="12649" y="17574"/>
                    <a:pt x="12649" y="17533"/>
                  </a:cubicBezTo>
                  <a:cubicBezTo>
                    <a:pt x="12690" y="17492"/>
                    <a:pt x="12731" y="17410"/>
                    <a:pt x="12772" y="17369"/>
                  </a:cubicBezTo>
                  <a:cubicBezTo>
                    <a:pt x="12731" y="17318"/>
                    <a:pt x="12731" y="17318"/>
                    <a:pt x="12690" y="17318"/>
                  </a:cubicBezTo>
                  <a:cubicBezTo>
                    <a:pt x="12731" y="17277"/>
                    <a:pt x="12731" y="17236"/>
                    <a:pt x="12731" y="17196"/>
                  </a:cubicBezTo>
                  <a:cubicBezTo>
                    <a:pt x="12731" y="17155"/>
                    <a:pt x="12690" y="17155"/>
                    <a:pt x="12690" y="17063"/>
                  </a:cubicBezTo>
                  <a:lnTo>
                    <a:pt x="12731" y="17063"/>
                  </a:lnTo>
                  <a:cubicBezTo>
                    <a:pt x="12731" y="17022"/>
                    <a:pt x="12690" y="17022"/>
                    <a:pt x="12690" y="17022"/>
                  </a:cubicBezTo>
                  <a:cubicBezTo>
                    <a:pt x="12690" y="16981"/>
                    <a:pt x="12731" y="16981"/>
                    <a:pt x="12731" y="16940"/>
                  </a:cubicBezTo>
                  <a:cubicBezTo>
                    <a:pt x="12690" y="16899"/>
                    <a:pt x="12649" y="16899"/>
                    <a:pt x="12649" y="16858"/>
                  </a:cubicBezTo>
                  <a:cubicBezTo>
                    <a:pt x="12649" y="16807"/>
                    <a:pt x="12690" y="16807"/>
                    <a:pt x="12649" y="16766"/>
                  </a:cubicBezTo>
                  <a:lnTo>
                    <a:pt x="12690" y="16807"/>
                  </a:lnTo>
                  <a:cubicBezTo>
                    <a:pt x="12731" y="16766"/>
                    <a:pt x="12731" y="16766"/>
                    <a:pt x="12731" y="16726"/>
                  </a:cubicBezTo>
                  <a:cubicBezTo>
                    <a:pt x="12731" y="16685"/>
                    <a:pt x="12690" y="16685"/>
                    <a:pt x="12690" y="16644"/>
                  </a:cubicBezTo>
                  <a:lnTo>
                    <a:pt x="12690" y="16644"/>
                  </a:lnTo>
                  <a:cubicBezTo>
                    <a:pt x="12731" y="16685"/>
                    <a:pt x="12772" y="16726"/>
                    <a:pt x="12772" y="16726"/>
                  </a:cubicBezTo>
                  <a:lnTo>
                    <a:pt x="12812" y="16726"/>
                  </a:lnTo>
                  <a:lnTo>
                    <a:pt x="12812" y="16726"/>
                  </a:lnTo>
                  <a:cubicBezTo>
                    <a:pt x="12812" y="16685"/>
                    <a:pt x="12812" y="16685"/>
                    <a:pt x="12772" y="16685"/>
                  </a:cubicBezTo>
                  <a:lnTo>
                    <a:pt x="12904" y="16511"/>
                  </a:lnTo>
                  <a:lnTo>
                    <a:pt x="12986" y="16511"/>
                  </a:lnTo>
                  <a:cubicBezTo>
                    <a:pt x="12986" y="16429"/>
                    <a:pt x="12945" y="16347"/>
                    <a:pt x="13068" y="16296"/>
                  </a:cubicBezTo>
                  <a:cubicBezTo>
                    <a:pt x="13068" y="16296"/>
                    <a:pt x="13109" y="16256"/>
                    <a:pt x="13109" y="16296"/>
                  </a:cubicBezTo>
                  <a:lnTo>
                    <a:pt x="13160" y="16296"/>
                  </a:lnTo>
                  <a:lnTo>
                    <a:pt x="13160" y="16296"/>
                  </a:lnTo>
                  <a:cubicBezTo>
                    <a:pt x="13160" y="16256"/>
                    <a:pt x="13160" y="16256"/>
                    <a:pt x="13201" y="16215"/>
                  </a:cubicBezTo>
                  <a:cubicBezTo>
                    <a:pt x="13242" y="16256"/>
                    <a:pt x="13323" y="16215"/>
                    <a:pt x="13364" y="16215"/>
                  </a:cubicBezTo>
                  <a:cubicBezTo>
                    <a:pt x="13364" y="16174"/>
                    <a:pt x="13323" y="16133"/>
                    <a:pt x="13323" y="16092"/>
                  </a:cubicBezTo>
                  <a:cubicBezTo>
                    <a:pt x="13323" y="16041"/>
                    <a:pt x="13364" y="16041"/>
                    <a:pt x="13364" y="16041"/>
                  </a:cubicBezTo>
                  <a:lnTo>
                    <a:pt x="13364" y="16041"/>
                  </a:lnTo>
                  <a:lnTo>
                    <a:pt x="13364" y="16000"/>
                  </a:lnTo>
                  <a:lnTo>
                    <a:pt x="13323" y="16041"/>
                  </a:lnTo>
                  <a:cubicBezTo>
                    <a:pt x="13282" y="15959"/>
                    <a:pt x="13201" y="15918"/>
                    <a:pt x="13109" y="15959"/>
                  </a:cubicBezTo>
                  <a:lnTo>
                    <a:pt x="13109" y="16000"/>
                  </a:lnTo>
                  <a:cubicBezTo>
                    <a:pt x="13068" y="16000"/>
                    <a:pt x="13027" y="16041"/>
                    <a:pt x="13027" y="16092"/>
                  </a:cubicBezTo>
                  <a:cubicBezTo>
                    <a:pt x="13027" y="16133"/>
                    <a:pt x="13068" y="16133"/>
                    <a:pt x="13068" y="16174"/>
                  </a:cubicBezTo>
                  <a:cubicBezTo>
                    <a:pt x="13027" y="16174"/>
                    <a:pt x="13027" y="16215"/>
                    <a:pt x="12945" y="16215"/>
                  </a:cubicBezTo>
                  <a:lnTo>
                    <a:pt x="12945" y="16174"/>
                  </a:lnTo>
                  <a:cubicBezTo>
                    <a:pt x="12945" y="16174"/>
                    <a:pt x="12904" y="16133"/>
                    <a:pt x="12904" y="16092"/>
                  </a:cubicBezTo>
                  <a:lnTo>
                    <a:pt x="12904" y="16092"/>
                  </a:lnTo>
                  <a:lnTo>
                    <a:pt x="12904" y="16133"/>
                  </a:lnTo>
                  <a:cubicBezTo>
                    <a:pt x="12853" y="16133"/>
                    <a:pt x="12853" y="16133"/>
                    <a:pt x="12812" y="16092"/>
                  </a:cubicBezTo>
                  <a:cubicBezTo>
                    <a:pt x="12772" y="16092"/>
                    <a:pt x="12731" y="16041"/>
                    <a:pt x="12649" y="16041"/>
                  </a:cubicBezTo>
                  <a:lnTo>
                    <a:pt x="12649" y="16092"/>
                  </a:lnTo>
                  <a:cubicBezTo>
                    <a:pt x="12649" y="16041"/>
                    <a:pt x="12598" y="16000"/>
                    <a:pt x="12557" y="16000"/>
                  </a:cubicBezTo>
                  <a:lnTo>
                    <a:pt x="12557" y="16000"/>
                  </a:lnTo>
                  <a:lnTo>
                    <a:pt x="12598" y="16041"/>
                  </a:lnTo>
                  <a:lnTo>
                    <a:pt x="12598" y="16041"/>
                  </a:lnTo>
                  <a:cubicBezTo>
                    <a:pt x="12557" y="16041"/>
                    <a:pt x="12516" y="16000"/>
                    <a:pt x="12516" y="16000"/>
                  </a:cubicBezTo>
                  <a:cubicBezTo>
                    <a:pt x="12598" y="15918"/>
                    <a:pt x="12475" y="15918"/>
                    <a:pt x="12393" y="15878"/>
                  </a:cubicBezTo>
                  <a:lnTo>
                    <a:pt x="12393" y="15786"/>
                  </a:lnTo>
                  <a:cubicBezTo>
                    <a:pt x="12342" y="15786"/>
                    <a:pt x="12302" y="15745"/>
                    <a:pt x="12302" y="15745"/>
                  </a:cubicBezTo>
                  <a:lnTo>
                    <a:pt x="12302" y="15745"/>
                  </a:lnTo>
                  <a:lnTo>
                    <a:pt x="12302" y="15786"/>
                  </a:lnTo>
                  <a:cubicBezTo>
                    <a:pt x="12342" y="15786"/>
                    <a:pt x="12342" y="15786"/>
                    <a:pt x="12342" y="15837"/>
                  </a:cubicBezTo>
                  <a:lnTo>
                    <a:pt x="12302" y="15878"/>
                  </a:lnTo>
                  <a:lnTo>
                    <a:pt x="12302" y="15878"/>
                  </a:lnTo>
                  <a:cubicBezTo>
                    <a:pt x="12302" y="15786"/>
                    <a:pt x="12220" y="15837"/>
                    <a:pt x="12220" y="15745"/>
                  </a:cubicBezTo>
                  <a:lnTo>
                    <a:pt x="12220" y="15704"/>
                  </a:lnTo>
                  <a:lnTo>
                    <a:pt x="12220" y="15663"/>
                  </a:lnTo>
                  <a:lnTo>
                    <a:pt x="12220" y="15663"/>
                  </a:lnTo>
                  <a:lnTo>
                    <a:pt x="12220" y="15663"/>
                  </a:lnTo>
                  <a:lnTo>
                    <a:pt x="12220" y="15622"/>
                  </a:lnTo>
                  <a:cubicBezTo>
                    <a:pt x="12179" y="15622"/>
                    <a:pt x="12179" y="15581"/>
                    <a:pt x="12138" y="15530"/>
                  </a:cubicBezTo>
                  <a:cubicBezTo>
                    <a:pt x="12087" y="15489"/>
                    <a:pt x="12005" y="15408"/>
                    <a:pt x="11924" y="15367"/>
                  </a:cubicBezTo>
                  <a:lnTo>
                    <a:pt x="11924" y="15326"/>
                  </a:lnTo>
                  <a:lnTo>
                    <a:pt x="11964" y="15326"/>
                  </a:lnTo>
                  <a:cubicBezTo>
                    <a:pt x="11964" y="15326"/>
                    <a:pt x="11964" y="15275"/>
                    <a:pt x="11924" y="15275"/>
                  </a:cubicBezTo>
                  <a:cubicBezTo>
                    <a:pt x="11924" y="15275"/>
                    <a:pt x="11924" y="15326"/>
                    <a:pt x="11883" y="15326"/>
                  </a:cubicBezTo>
                  <a:cubicBezTo>
                    <a:pt x="11750" y="15326"/>
                    <a:pt x="11627" y="15234"/>
                    <a:pt x="11494" y="15193"/>
                  </a:cubicBezTo>
                  <a:lnTo>
                    <a:pt x="11413" y="15193"/>
                  </a:lnTo>
                  <a:lnTo>
                    <a:pt x="11372" y="15193"/>
                  </a:lnTo>
                  <a:cubicBezTo>
                    <a:pt x="11239" y="15111"/>
                    <a:pt x="11065" y="14897"/>
                    <a:pt x="10943" y="14856"/>
                  </a:cubicBezTo>
                  <a:cubicBezTo>
                    <a:pt x="10810" y="14815"/>
                    <a:pt x="10769" y="14938"/>
                    <a:pt x="10646" y="14938"/>
                  </a:cubicBezTo>
                  <a:cubicBezTo>
                    <a:pt x="10606" y="14938"/>
                    <a:pt x="10432" y="14897"/>
                    <a:pt x="10391" y="14897"/>
                  </a:cubicBezTo>
                  <a:cubicBezTo>
                    <a:pt x="10350" y="14856"/>
                    <a:pt x="10299" y="14815"/>
                    <a:pt x="10217" y="14764"/>
                  </a:cubicBezTo>
                  <a:lnTo>
                    <a:pt x="10136" y="14764"/>
                  </a:lnTo>
                  <a:cubicBezTo>
                    <a:pt x="10044" y="14723"/>
                    <a:pt x="10003" y="14723"/>
                    <a:pt x="9962" y="14682"/>
                  </a:cubicBezTo>
                  <a:cubicBezTo>
                    <a:pt x="9880" y="14641"/>
                    <a:pt x="9839" y="14600"/>
                    <a:pt x="9788" y="14600"/>
                  </a:cubicBezTo>
                  <a:cubicBezTo>
                    <a:pt x="9706" y="14560"/>
                    <a:pt x="9666" y="14560"/>
                    <a:pt x="9584" y="14560"/>
                  </a:cubicBezTo>
                  <a:cubicBezTo>
                    <a:pt x="9533" y="14508"/>
                    <a:pt x="9533" y="14468"/>
                    <a:pt x="9492" y="14427"/>
                  </a:cubicBezTo>
                  <a:cubicBezTo>
                    <a:pt x="9451" y="14386"/>
                    <a:pt x="9410" y="14386"/>
                    <a:pt x="9369" y="14386"/>
                  </a:cubicBezTo>
                  <a:cubicBezTo>
                    <a:pt x="9328" y="14345"/>
                    <a:pt x="9328" y="14304"/>
                    <a:pt x="9277" y="14253"/>
                  </a:cubicBezTo>
                  <a:lnTo>
                    <a:pt x="9277" y="14212"/>
                  </a:lnTo>
                  <a:cubicBezTo>
                    <a:pt x="9277" y="14212"/>
                    <a:pt x="9328" y="14212"/>
                    <a:pt x="9328" y="14171"/>
                  </a:cubicBezTo>
                  <a:lnTo>
                    <a:pt x="9328" y="14130"/>
                  </a:lnTo>
                  <a:cubicBezTo>
                    <a:pt x="9369" y="14090"/>
                    <a:pt x="9328" y="14049"/>
                    <a:pt x="9277" y="13998"/>
                  </a:cubicBezTo>
                  <a:lnTo>
                    <a:pt x="9277" y="13916"/>
                  </a:lnTo>
                  <a:cubicBezTo>
                    <a:pt x="9196" y="13834"/>
                    <a:pt x="9114" y="13742"/>
                    <a:pt x="9022" y="13620"/>
                  </a:cubicBezTo>
                  <a:cubicBezTo>
                    <a:pt x="8981" y="13620"/>
                    <a:pt x="8981" y="13579"/>
                    <a:pt x="8940" y="13579"/>
                  </a:cubicBezTo>
                  <a:cubicBezTo>
                    <a:pt x="8940" y="13538"/>
                    <a:pt x="8940" y="13538"/>
                    <a:pt x="8899" y="13487"/>
                  </a:cubicBezTo>
                  <a:cubicBezTo>
                    <a:pt x="8899" y="13487"/>
                    <a:pt x="8858" y="13487"/>
                    <a:pt x="8858" y="13446"/>
                  </a:cubicBezTo>
                  <a:cubicBezTo>
                    <a:pt x="8818" y="13446"/>
                    <a:pt x="8818" y="13405"/>
                    <a:pt x="8818" y="13405"/>
                  </a:cubicBezTo>
                  <a:lnTo>
                    <a:pt x="8766" y="13405"/>
                  </a:lnTo>
                  <a:lnTo>
                    <a:pt x="8726" y="13405"/>
                  </a:lnTo>
                  <a:cubicBezTo>
                    <a:pt x="8726" y="13364"/>
                    <a:pt x="8726" y="13323"/>
                    <a:pt x="8766" y="13323"/>
                  </a:cubicBezTo>
                  <a:cubicBezTo>
                    <a:pt x="8726" y="13231"/>
                    <a:pt x="8726" y="13231"/>
                    <a:pt x="8685" y="13231"/>
                  </a:cubicBezTo>
                  <a:cubicBezTo>
                    <a:pt x="8644" y="13150"/>
                    <a:pt x="8603" y="13190"/>
                    <a:pt x="8562" y="13109"/>
                  </a:cubicBezTo>
                  <a:lnTo>
                    <a:pt x="8562" y="13068"/>
                  </a:lnTo>
                  <a:cubicBezTo>
                    <a:pt x="8511" y="13027"/>
                    <a:pt x="8470" y="13027"/>
                    <a:pt x="8429" y="13027"/>
                  </a:cubicBezTo>
                  <a:cubicBezTo>
                    <a:pt x="8348" y="12935"/>
                    <a:pt x="8174" y="12639"/>
                    <a:pt x="8174" y="12516"/>
                  </a:cubicBezTo>
                  <a:cubicBezTo>
                    <a:pt x="8133" y="12516"/>
                    <a:pt x="8133" y="12516"/>
                    <a:pt x="8092" y="12465"/>
                  </a:cubicBezTo>
                  <a:lnTo>
                    <a:pt x="8092" y="12424"/>
                  </a:lnTo>
                  <a:lnTo>
                    <a:pt x="8051" y="12424"/>
                  </a:lnTo>
                  <a:lnTo>
                    <a:pt x="8000" y="12465"/>
                  </a:lnTo>
                  <a:cubicBezTo>
                    <a:pt x="7959" y="12465"/>
                    <a:pt x="7959" y="12424"/>
                    <a:pt x="7918" y="12424"/>
                  </a:cubicBezTo>
                  <a:cubicBezTo>
                    <a:pt x="7918" y="12424"/>
                    <a:pt x="7878" y="12465"/>
                    <a:pt x="7878" y="12516"/>
                  </a:cubicBezTo>
                  <a:lnTo>
                    <a:pt x="7918" y="12557"/>
                  </a:lnTo>
                  <a:lnTo>
                    <a:pt x="7918" y="12680"/>
                  </a:lnTo>
                  <a:cubicBezTo>
                    <a:pt x="7959" y="12772"/>
                    <a:pt x="8051" y="12772"/>
                    <a:pt x="8092" y="12812"/>
                  </a:cubicBezTo>
                  <a:cubicBezTo>
                    <a:pt x="8092" y="12853"/>
                    <a:pt x="8092" y="12894"/>
                    <a:pt x="8133" y="12935"/>
                  </a:cubicBezTo>
                  <a:cubicBezTo>
                    <a:pt x="8174" y="12935"/>
                    <a:pt x="8174" y="12976"/>
                    <a:pt x="8215" y="12976"/>
                  </a:cubicBezTo>
                  <a:lnTo>
                    <a:pt x="8215" y="13109"/>
                  </a:lnTo>
                  <a:lnTo>
                    <a:pt x="8307" y="13109"/>
                  </a:lnTo>
                  <a:cubicBezTo>
                    <a:pt x="8348" y="13190"/>
                    <a:pt x="8307" y="13231"/>
                    <a:pt x="8388" y="13231"/>
                  </a:cubicBezTo>
                  <a:cubicBezTo>
                    <a:pt x="8429" y="13282"/>
                    <a:pt x="8429" y="13323"/>
                    <a:pt x="8429" y="13364"/>
                  </a:cubicBezTo>
                  <a:cubicBezTo>
                    <a:pt x="8470" y="13405"/>
                    <a:pt x="8470" y="13487"/>
                    <a:pt x="8511" y="13538"/>
                  </a:cubicBezTo>
                  <a:cubicBezTo>
                    <a:pt x="8511" y="13579"/>
                    <a:pt x="8511" y="13579"/>
                    <a:pt x="8562" y="13660"/>
                  </a:cubicBezTo>
                  <a:cubicBezTo>
                    <a:pt x="8562" y="13620"/>
                    <a:pt x="8603" y="13620"/>
                    <a:pt x="8603" y="13620"/>
                  </a:cubicBezTo>
                  <a:cubicBezTo>
                    <a:pt x="8644" y="13660"/>
                    <a:pt x="8644" y="13660"/>
                    <a:pt x="8644" y="13701"/>
                  </a:cubicBezTo>
                  <a:cubicBezTo>
                    <a:pt x="8685" y="13742"/>
                    <a:pt x="8685" y="13742"/>
                    <a:pt x="8726" y="13742"/>
                  </a:cubicBezTo>
                  <a:cubicBezTo>
                    <a:pt x="8726" y="13793"/>
                    <a:pt x="8685" y="13834"/>
                    <a:pt x="8644" y="13834"/>
                  </a:cubicBezTo>
                  <a:lnTo>
                    <a:pt x="8644" y="13834"/>
                  </a:lnTo>
                  <a:cubicBezTo>
                    <a:pt x="8603" y="13834"/>
                    <a:pt x="8603" y="13793"/>
                    <a:pt x="8603" y="13742"/>
                  </a:cubicBezTo>
                  <a:cubicBezTo>
                    <a:pt x="8603" y="13701"/>
                    <a:pt x="8562" y="13701"/>
                    <a:pt x="8511" y="13701"/>
                  </a:cubicBezTo>
                  <a:cubicBezTo>
                    <a:pt x="8470" y="13660"/>
                    <a:pt x="8348" y="13579"/>
                    <a:pt x="8307" y="13538"/>
                  </a:cubicBezTo>
                  <a:cubicBezTo>
                    <a:pt x="8307" y="13487"/>
                    <a:pt x="8348" y="13446"/>
                    <a:pt x="8307" y="13405"/>
                  </a:cubicBezTo>
                  <a:cubicBezTo>
                    <a:pt x="8307" y="13364"/>
                    <a:pt x="8307" y="13323"/>
                    <a:pt x="8256" y="13323"/>
                  </a:cubicBezTo>
                  <a:lnTo>
                    <a:pt x="8215" y="13282"/>
                  </a:lnTo>
                  <a:cubicBezTo>
                    <a:pt x="8174" y="13231"/>
                    <a:pt x="8174" y="13231"/>
                    <a:pt x="8133" y="13231"/>
                  </a:cubicBezTo>
                  <a:cubicBezTo>
                    <a:pt x="8092" y="13231"/>
                    <a:pt x="7918" y="13109"/>
                    <a:pt x="7878" y="13068"/>
                  </a:cubicBezTo>
                  <a:cubicBezTo>
                    <a:pt x="7918" y="13068"/>
                    <a:pt x="8000" y="13068"/>
                    <a:pt x="8000" y="13027"/>
                  </a:cubicBezTo>
                  <a:cubicBezTo>
                    <a:pt x="8051" y="12976"/>
                    <a:pt x="8000" y="12894"/>
                    <a:pt x="7959" y="12853"/>
                  </a:cubicBezTo>
                  <a:cubicBezTo>
                    <a:pt x="7918" y="12853"/>
                    <a:pt x="7837" y="12772"/>
                    <a:pt x="7796" y="12772"/>
                  </a:cubicBezTo>
                  <a:lnTo>
                    <a:pt x="7796" y="12680"/>
                  </a:lnTo>
                  <a:cubicBezTo>
                    <a:pt x="7745" y="12639"/>
                    <a:pt x="7745" y="12639"/>
                    <a:pt x="7704" y="12639"/>
                  </a:cubicBezTo>
                  <a:lnTo>
                    <a:pt x="7704" y="12557"/>
                  </a:lnTo>
                  <a:cubicBezTo>
                    <a:pt x="7663" y="12516"/>
                    <a:pt x="7622" y="12465"/>
                    <a:pt x="7663" y="12383"/>
                  </a:cubicBezTo>
                  <a:cubicBezTo>
                    <a:pt x="7622" y="12383"/>
                    <a:pt x="7622" y="12383"/>
                    <a:pt x="7622" y="12342"/>
                  </a:cubicBezTo>
                  <a:lnTo>
                    <a:pt x="7622" y="12302"/>
                  </a:lnTo>
                  <a:cubicBezTo>
                    <a:pt x="7581" y="12210"/>
                    <a:pt x="7489" y="12046"/>
                    <a:pt x="7408" y="12087"/>
                  </a:cubicBezTo>
                  <a:lnTo>
                    <a:pt x="7408" y="12087"/>
                  </a:lnTo>
                  <a:lnTo>
                    <a:pt x="7408" y="12046"/>
                  </a:lnTo>
                  <a:cubicBezTo>
                    <a:pt x="7285" y="12046"/>
                    <a:pt x="7285" y="12005"/>
                    <a:pt x="7234" y="11954"/>
                  </a:cubicBezTo>
                  <a:lnTo>
                    <a:pt x="7111" y="11954"/>
                  </a:lnTo>
                  <a:cubicBezTo>
                    <a:pt x="7111" y="11954"/>
                    <a:pt x="7070" y="11954"/>
                    <a:pt x="7070" y="11913"/>
                  </a:cubicBezTo>
                  <a:lnTo>
                    <a:pt x="7070" y="11832"/>
                  </a:lnTo>
                  <a:lnTo>
                    <a:pt x="7030" y="11832"/>
                  </a:lnTo>
                  <a:cubicBezTo>
                    <a:pt x="7070" y="11791"/>
                    <a:pt x="6897" y="11699"/>
                    <a:pt x="6897" y="11617"/>
                  </a:cubicBezTo>
                  <a:lnTo>
                    <a:pt x="6897" y="11535"/>
                  </a:lnTo>
                  <a:cubicBezTo>
                    <a:pt x="6856" y="11535"/>
                    <a:pt x="6856" y="11535"/>
                    <a:pt x="6815" y="11494"/>
                  </a:cubicBezTo>
                  <a:cubicBezTo>
                    <a:pt x="6815" y="11443"/>
                    <a:pt x="6774" y="11443"/>
                    <a:pt x="6815" y="11402"/>
                  </a:cubicBezTo>
                  <a:lnTo>
                    <a:pt x="6815" y="11402"/>
                  </a:lnTo>
                  <a:lnTo>
                    <a:pt x="6815" y="11402"/>
                  </a:lnTo>
                  <a:cubicBezTo>
                    <a:pt x="6815" y="11443"/>
                    <a:pt x="6856" y="11443"/>
                    <a:pt x="6856" y="11443"/>
                  </a:cubicBezTo>
                  <a:lnTo>
                    <a:pt x="6856" y="11443"/>
                  </a:lnTo>
                  <a:cubicBezTo>
                    <a:pt x="6856" y="11402"/>
                    <a:pt x="6815" y="11362"/>
                    <a:pt x="6815" y="11362"/>
                  </a:cubicBezTo>
                  <a:lnTo>
                    <a:pt x="6815" y="11362"/>
                  </a:lnTo>
                  <a:lnTo>
                    <a:pt x="6815" y="11402"/>
                  </a:lnTo>
                  <a:lnTo>
                    <a:pt x="6774" y="11362"/>
                  </a:lnTo>
                  <a:lnTo>
                    <a:pt x="6600" y="11188"/>
                  </a:lnTo>
                  <a:lnTo>
                    <a:pt x="6600" y="11188"/>
                  </a:lnTo>
                  <a:lnTo>
                    <a:pt x="6600" y="11106"/>
                  </a:lnTo>
                  <a:lnTo>
                    <a:pt x="6600" y="11106"/>
                  </a:lnTo>
                  <a:cubicBezTo>
                    <a:pt x="6600" y="11024"/>
                    <a:pt x="6560" y="11024"/>
                    <a:pt x="6519" y="10932"/>
                  </a:cubicBezTo>
                  <a:cubicBezTo>
                    <a:pt x="6519" y="10892"/>
                    <a:pt x="6600" y="10851"/>
                    <a:pt x="6560" y="10728"/>
                  </a:cubicBezTo>
                  <a:cubicBezTo>
                    <a:pt x="6560" y="10677"/>
                    <a:pt x="6468" y="10514"/>
                    <a:pt x="6519" y="10473"/>
                  </a:cubicBezTo>
                  <a:lnTo>
                    <a:pt x="6560" y="10422"/>
                  </a:lnTo>
                  <a:lnTo>
                    <a:pt x="6560" y="10381"/>
                  </a:lnTo>
                  <a:lnTo>
                    <a:pt x="6560" y="10340"/>
                  </a:lnTo>
                  <a:cubicBezTo>
                    <a:pt x="6519" y="10299"/>
                    <a:pt x="6560" y="10217"/>
                    <a:pt x="6560" y="10166"/>
                  </a:cubicBezTo>
                  <a:cubicBezTo>
                    <a:pt x="6600" y="10084"/>
                    <a:pt x="6600" y="9962"/>
                    <a:pt x="6600" y="9911"/>
                  </a:cubicBezTo>
                  <a:lnTo>
                    <a:pt x="6600" y="9911"/>
                  </a:lnTo>
                  <a:cubicBezTo>
                    <a:pt x="6600" y="9870"/>
                    <a:pt x="6600" y="9870"/>
                    <a:pt x="6560" y="9870"/>
                  </a:cubicBezTo>
                  <a:lnTo>
                    <a:pt x="6560" y="9788"/>
                  </a:lnTo>
                  <a:lnTo>
                    <a:pt x="6600" y="9747"/>
                  </a:lnTo>
                  <a:lnTo>
                    <a:pt x="6560" y="9747"/>
                  </a:lnTo>
                  <a:lnTo>
                    <a:pt x="6560" y="9747"/>
                  </a:lnTo>
                  <a:lnTo>
                    <a:pt x="6560" y="9747"/>
                  </a:lnTo>
                  <a:cubicBezTo>
                    <a:pt x="6560" y="9655"/>
                    <a:pt x="6468" y="9614"/>
                    <a:pt x="6468" y="9492"/>
                  </a:cubicBezTo>
                  <a:cubicBezTo>
                    <a:pt x="6519" y="9492"/>
                    <a:pt x="6560" y="9533"/>
                    <a:pt x="6600" y="9533"/>
                  </a:cubicBezTo>
                  <a:lnTo>
                    <a:pt x="6682" y="9533"/>
                  </a:lnTo>
                  <a:cubicBezTo>
                    <a:pt x="6723" y="9533"/>
                    <a:pt x="6774" y="9533"/>
                    <a:pt x="6774" y="9614"/>
                  </a:cubicBezTo>
                  <a:cubicBezTo>
                    <a:pt x="6723" y="9614"/>
                    <a:pt x="6723" y="9655"/>
                    <a:pt x="6723" y="9655"/>
                  </a:cubicBezTo>
                  <a:lnTo>
                    <a:pt x="6723" y="9655"/>
                  </a:lnTo>
                  <a:cubicBezTo>
                    <a:pt x="6723" y="9706"/>
                    <a:pt x="6774" y="9706"/>
                    <a:pt x="6774" y="9706"/>
                  </a:cubicBezTo>
                  <a:cubicBezTo>
                    <a:pt x="6774" y="9655"/>
                    <a:pt x="6856" y="9614"/>
                    <a:pt x="6815" y="9533"/>
                  </a:cubicBezTo>
                  <a:lnTo>
                    <a:pt x="6815" y="9400"/>
                  </a:lnTo>
                  <a:cubicBezTo>
                    <a:pt x="6774" y="9359"/>
                    <a:pt x="6682" y="9359"/>
                    <a:pt x="6682" y="9277"/>
                  </a:cubicBezTo>
                  <a:lnTo>
                    <a:pt x="6641" y="9277"/>
                  </a:lnTo>
                  <a:cubicBezTo>
                    <a:pt x="6600" y="9277"/>
                    <a:pt x="6600" y="9236"/>
                    <a:pt x="6600" y="9196"/>
                  </a:cubicBezTo>
                  <a:cubicBezTo>
                    <a:pt x="6560" y="9196"/>
                    <a:pt x="6560" y="9236"/>
                    <a:pt x="6519" y="9236"/>
                  </a:cubicBezTo>
                  <a:cubicBezTo>
                    <a:pt x="6468" y="9196"/>
                    <a:pt x="6468" y="9144"/>
                    <a:pt x="6427" y="9063"/>
                  </a:cubicBezTo>
                  <a:cubicBezTo>
                    <a:pt x="6386" y="9104"/>
                    <a:pt x="6304" y="9063"/>
                    <a:pt x="6263" y="9063"/>
                  </a:cubicBezTo>
                  <a:cubicBezTo>
                    <a:pt x="6263" y="9022"/>
                    <a:pt x="6263" y="8981"/>
                    <a:pt x="6212" y="8981"/>
                  </a:cubicBezTo>
                  <a:cubicBezTo>
                    <a:pt x="6171" y="9022"/>
                    <a:pt x="6090" y="9022"/>
                    <a:pt x="6049" y="8981"/>
                  </a:cubicBezTo>
                  <a:cubicBezTo>
                    <a:pt x="6049" y="8940"/>
                    <a:pt x="6049" y="8889"/>
                    <a:pt x="6090" y="8889"/>
                  </a:cubicBezTo>
                  <a:cubicBezTo>
                    <a:pt x="6090" y="8848"/>
                    <a:pt x="6049" y="8848"/>
                    <a:pt x="6008" y="8848"/>
                  </a:cubicBezTo>
                  <a:lnTo>
                    <a:pt x="6008" y="8848"/>
                  </a:lnTo>
                  <a:cubicBezTo>
                    <a:pt x="6008" y="8807"/>
                    <a:pt x="6049" y="8807"/>
                    <a:pt x="6049" y="8766"/>
                  </a:cubicBezTo>
                  <a:cubicBezTo>
                    <a:pt x="6090" y="8766"/>
                    <a:pt x="6130" y="8726"/>
                    <a:pt x="6130" y="8726"/>
                  </a:cubicBezTo>
                  <a:cubicBezTo>
                    <a:pt x="6090" y="8726"/>
                    <a:pt x="6008" y="8726"/>
                    <a:pt x="6008" y="8685"/>
                  </a:cubicBezTo>
                  <a:cubicBezTo>
                    <a:pt x="5957" y="8685"/>
                    <a:pt x="5957" y="8634"/>
                    <a:pt x="5957" y="8593"/>
                  </a:cubicBezTo>
                  <a:lnTo>
                    <a:pt x="5916" y="8593"/>
                  </a:lnTo>
                  <a:cubicBezTo>
                    <a:pt x="5875" y="8552"/>
                    <a:pt x="5875" y="8552"/>
                    <a:pt x="5875" y="8470"/>
                  </a:cubicBezTo>
                  <a:cubicBezTo>
                    <a:pt x="5834" y="8470"/>
                    <a:pt x="5834" y="8470"/>
                    <a:pt x="5793" y="8511"/>
                  </a:cubicBezTo>
                  <a:cubicBezTo>
                    <a:pt x="5701" y="8470"/>
                    <a:pt x="5660" y="8378"/>
                    <a:pt x="5660" y="8296"/>
                  </a:cubicBezTo>
                  <a:cubicBezTo>
                    <a:pt x="5660" y="8256"/>
                    <a:pt x="5701" y="8215"/>
                    <a:pt x="5701" y="8215"/>
                  </a:cubicBezTo>
                  <a:lnTo>
                    <a:pt x="5701" y="8123"/>
                  </a:lnTo>
                  <a:lnTo>
                    <a:pt x="5701" y="8123"/>
                  </a:lnTo>
                  <a:lnTo>
                    <a:pt x="5701" y="8174"/>
                  </a:lnTo>
                  <a:cubicBezTo>
                    <a:pt x="5660" y="8174"/>
                    <a:pt x="5620" y="8215"/>
                    <a:pt x="5620" y="8215"/>
                  </a:cubicBezTo>
                  <a:lnTo>
                    <a:pt x="5579" y="8215"/>
                  </a:lnTo>
                  <a:cubicBezTo>
                    <a:pt x="5579" y="8174"/>
                    <a:pt x="5620" y="8123"/>
                    <a:pt x="5579" y="8082"/>
                  </a:cubicBezTo>
                  <a:cubicBezTo>
                    <a:pt x="5579" y="8041"/>
                    <a:pt x="5538" y="8041"/>
                    <a:pt x="5538" y="8000"/>
                  </a:cubicBezTo>
                  <a:cubicBezTo>
                    <a:pt x="5446" y="8000"/>
                    <a:pt x="5405" y="8000"/>
                    <a:pt x="5364" y="8041"/>
                  </a:cubicBezTo>
                  <a:cubicBezTo>
                    <a:pt x="5364" y="7959"/>
                    <a:pt x="5405" y="7918"/>
                    <a:pt x="5364" y="7918"/>
                  </a:cubicBezTo>
                  <a:cubicBezTo>
                    <a:pt x="5323" y="7827"/>
                    <a:pt x="5282" y="7786"/>
                    <a:pt x="5190" y="7745"/>
                  </a:cubicBezTo>
                  <a:cubicBezTo>
                    <a:pt x="5190" y="7704"/>
                    <a:pt x="5190" y="7663"/>
                    <a:pt x="5150" y="7612"/>
                  </a:cubicBezTo>
                  <a:lnTo>
                    <a:pt x="5190" y="7612"/>
                  </a:lnTo>
                  <a:lnTo>
                    <a:pt x="5190" y="7571"/>
                  </a:lnTo>
                  <a:cubicBezTo>
                    <a:pt x="5109" y="7571"/>
                    <a:pt x="5109" y="7530"/>
                    <a:pt x="5068" y="7530"/>
                  </a:cubicBezTo>
                  <a:cubicBezTo>
                    <a:pt x="5068" y="7489"/>
                    <a:pt x="5027" y="7489"/>
                    <a:pt x="4986" y="7448"/>
                  </a:cubicBezTo>
                  <a:cubicBezTo>
                    <a:pt x="4935" y="7448"/>
                    <a:pt x="4935" y="7316"/>
                    <a:pt x="4894" y="7275"/>
                  </a:cubicBezTo>
                  <a:lnTo>
                    <a:pt x="4894" y="7275"/>
                  </a:lnTo>
                  <a:lnTo>
                    <a:pt x="4894" y="7275"/>
                  </a:lnTo>
                  <a:cubicBezTo>
                    <a:pt x="4853" y="7357"/>
                    <a:pt x="4935" y="7408"/>
                    <a:pt x="4894" y="7489"/>
                  </a:cubicBezTo>
                  <a:lnTo>
                    <a:pt x="4894" y="7489"/>
                  </a:lnTo>
                  <a:cubicBezTo>
                    <a:pt x="4812" y="7489"/>
                    <a:pt x="4812" y="7408"/>
                    <a:pt x="4772" y="7357"/>
                  </a:cubicBezTo>
                  <a:cubicBezTo>
                    <a:pt x="4772" y="7408"/>
                    <a:pt x="4731" y="7357"/>
                    <a:pt x="4680" y="7357"/>
                  </a:cubicBezTo>
                  <a:lnTo>
                    <a:pt x="4680" y="7357"/>
                  </a:lnTo>
                  <a:lnTo>
                    <a:pt x="4680" y="7357"/>
                  </a:lnTo>
                  <a:cubicBezTo>
                    <a:pt x="4731" y="7408"/>
                    <a:pt x="4772" y="7408"/>
                    <a:pt x="4772" y="7448"/>
                  </a:cubicBezTo>
                  <a:cubicBezTo>
                    <a:pt x="4731" y="7448"/>
                    <a:pt x="4680" y="7448"/>
                    <a:pt x="4639" y="7489"/>
                  </a:cubicBezTo>
                  <a:cubicBezTo>
                    <a:pt x="4557" y="7448"/>
                    <a:pt x="4516" y="7357"/>
                    <a:pt x="4475" y="7316"/>
                  </a:cubicBezTo>
                  <a:lnTo>
                    <a:pt x="4383" y="7316"/>
                  </a:lnTo>
                  <a:cubicBezTo>
                    <a:pt x="4342" y="7275"/>
                    <a:pt x="4302" y="7275"/>
                    <a:pt x="4261" y="7234"/>
                  </a:cubicBezTo>
                  <a:cubicBezTo>
                    <a:pt x="4302" y="7234"/>
                    <a:pt x="4302" y="7234"/>
                    <a:pt x="4342" y="7193"/>
                  </a:cubicBezTo>
                  <a:cubicBezTo>
                    <a:pt x="4302" y="7193"/>
                    <a:pt x="4302" y="7152"/>
                    <a:pt x="4302" y="7152"/>
                  </a:cubicBezTo>
                  <a:cubicBezTo>
                    <a:pt x="4261" y="7152"/>
                    <a:pt x="4220" y="7193"/>
                    <a:pt x="4169" y="7193"/>
                  </a:cubicBezTo>
                  <a:cubicBezTo>
                    <a:pt x="4128" y="7193"/>
                    <a:pt x="4046" y="7152"/>
                    <a:pt x="4005" y="7152"/>
                  </a:cubicBezTo>
                  <a:lnTo>
                    <a:pt x="4005" y="7101"/>
                  </a:lnTo>
                  <a:cubicBezTo>
                    <a:pt x="3964" y="7101"/>
                    <a:pt x="3964" y="7101"/>
                    <a:pt x="3913" y="7152"/>
                  </a:cubicBezTo>
                  <a:cubicBezTo>
                    <a:pt x="3872" y="7152"/>
                    <a:pt x="3791" y="7101"/>
                    <a:pt x="3791" y="7101"/>
                  </a:cubicBezTo>
                  <a:lnTo>
                    <a:pt x="3658" y="7101"/>
                  </a:lnTo>
                  <a:lnTo>
                    <a:pt x="3576" y="7101"/>
                  </a:lnTo>
                  <a:cubicBezTo>
                    <a:pt x="3535" y="7101"/>
                    <a:pt x="3494" y="7060"/>
                    <a:pt x="3494" y="7019"/>
                  </a:cubicBezTo>
                  <a:cubicBezTo>
                    <a:pt x="3454" y="7019"/>
                    <a:pt x="3454" y="7060"/>
                    <a:pt x="3403" y="7060"/>
                  </a:cubicBezTo>
                  <a:cubicBezTo>
                    <a:pt x="3362" y="7019"/>
                    <a:pt x="3321" y="6978"/>
                    <a:pt x="3239" y="6938"/>
                  </a:cubicBezTo>
                  <a:cubicBezTo>
                    <a:pt x="3147" y="6897"/>
                    <a:pt x="3106" y="6897"/>
                    <a:pt x="3065" y="6846"/>
                  </a:cubicBezTo>
                  <a:cubicBezTo>
                    <a:pt x="3024" y="6897"/>
                    <a:pt x="3024" y="6897"/>
                    <a:pt x="2984" y="6897"/>
                  </a:cubicBezTo>
                  <a:lnTo>
                    <a:pt x="2984" y="6938"/>
                  </a:lnTo>
                  <a:cubicBezTo>
                    <a:pt x="2943" y="6938"/>
                    <a:pt x="2943" y="6978"/>
                    <a:pt x="2892" y="7019"/>
                  </a:cubicBezTo>
                  <a:cubicBezTo>
                    <a:pt x="2984" y="7060"/>
                    <a:pt x="3024" y="7019"/>
                    <a:pt x="2984" y="7152"/>
                  </a:cubicBezTo>
                  <a:cubicBezTo>
                    <a:pt x="2892" y="7152"/>
                    <a:pt x="2892" y="7101"/>
                    <a:pt x="2810" y="7101"/>
                  </a:cubicBezTo>
                  <a:cubicBezTo>
                    <a:pt x="2769" y="7152"/>
                    <a:pt x="2769" y="7193"/>
                    <a:pt x="2728" y="7193"/>
                  </a:cubicBezTo>
                  <a:cubicBezTo>
                    <a:pt x="2728" y="7193"/>
                    <a:pt x="2687" y="7234"/>
                    <a:pt x="2636" y="7234"/>
                  </a:cubicBezTo>
                  <a:cubicBezTo>
                    <a:pt x="2595" y="7275"/>
                    <a:pt x="2554" y="7275"/>
                    <a:pt x="2473" y="7316"/>
                  </a:cubicBezTo>
                  <a:cubicBezTo>
                    <a:pt x="2473" y="7275"/>
                    <a:pt x="2514" y="7275"/>
                    <a:pt x="2514" y="7234"/>
                  </a:cubicBezTo>
                  <a:cubicBezTo>
                    <a:pt x="2514" y="7193"/>
                    <a:pt x="2514" y="7193"/>
                    <a:pt x="2473" y="7152"/>
                  </a:cubicBezTo>
                  <a:cubicBezTo>
                    <a:pt x="2473" y="7101"/>
                    <a:pt x="2514" y="7101"/>
                    <a:pt x="2514" y="7060"/>
                  </a:cubicBezTo>
                  <a:cubicBezTo>
                    <a:pt x="2595" y="7019"/>
                    <a:pt x="2595" y="6938"/>
                    <a:pt x="2687" y="6938"/>
                  </a:cubicBezTo>
                  <a:lnTo>
                    <a:pt x="2769" y="6938"/>
                  </a:lnTo>
                  <a:lnTo>
                    <a:pt x="2810" y="6938"/>
                  </a:lnTo>
                  <a:lnTo>
                    <a:pt x="2851" y="6938"/>
                  </a:lnTo>
                  <a:lnTo>
                    <a:pt x="2851" y="6938"/>
                  </a:lnTo>
                  <a:cubicBezTo>
                    <a:pt x="2769" y="6897"/>
                    <a:pt x="2728" y="6805"/>
                    <a:pt x="2636" y="6846"/>
                  </a:cubicBezTo>
                  <a:cubicBezTo>
                    <a:pt x="2595" y="6897"/>
                    <a:pt x="2554" y="6938"/>
                    <a:pt x="2514" y="6938"/>
                  </a:cubicBezTo>
                  <a:cubicBezTo>
                    <a:pt x="2473" y="6978"/>
                    <a:pt x="2432" y="6978"/>
                    <a:pt x="2432" y="6978"/>
                  </a:cubicBezTo>
                  <a:cubicBezTo>
                    <a:pt x="2381" y="7019"/>
                    <a:pt x="2381" y="7019"/>
                    <a:pt x="2381" y="7060"/>
                  </a:cubicBezTo>
                  <a:lnTo>
                    <a:pt x="2299" y="7060"/>
                  </a:lnTo>
                  <a:cubicBezTo>
                    <a:pt x="2381" y="7234"/>
                    <a:pt x="2125" y="7152"/>
                    <a:pt x="2085" y="7316"/>
                  </a:cubicBezTo>
                  <a:lnTo>
                    <a:pt x="2125" y="7357"/>
                  </a:lnTo>
                  <a:lnTo>
                    <a:pt x="2217" y="7357"/>
                  </a:lnTo>
                  <a:cubicBezTo>
                    <a:pt x="2217" y="7448"/>
                    <a:pt x="2176" y="7448"/>
                    <a:pt x="2125" y="7489"/>
                  </a:cubicBezTo>
                  <a:cubicBezTo>
                    <a:pt x="2085" y="7489"/>
                    <a:pt x="2085" y="7530"/>
                    <a:pt x="2044" y="7530"/>
                  </a:cubicBezTo>
                  <a:cubicBezTo>
                    <a:pt x="2003" y="7571"/>
                    <a:pt x="1962" y="7571"/>
                    <a:pt x="1921" y="7571"/>
                  </a:cubicBezTo>
                  <a:cubicBezTo>
                    <a:pt x="1870" y="7612"/>
                    <a:pt x="1788" y="7663"/>
                    <a:pt x="1747" y="7704"/>
                  </a:cubicBezTo>
                  <a:lnTo>
                    <a:pt x="1788" y="7745"/>
                  </a:lnTo>
                  <a:cubicBezTo>
                    <a:pt x="1747" y="7786"/>
                    <a:pt x="1666" y="7786"/>
                    <a:pt x="1574" y="7827"/>
                  </a:cubicBezTo>
                  <a:cubicBezTo>
                    <a:pt x="1574" y="7827"/>
                    <a:pt x="1492" y="7867"/>
                    <a:pt x="1492" y="7918"/>
                  </a:cubicBezTo>
                  <a:cubicBezTo>
                    <a:pt x="1451" y="7918"/>
                    <a:pt x="1451" y="7959"/>
                    <a:pt x="1451" y="7959"/>
                  </a:cubicBezTo>
                  <a:cubicBezTo>
                    <a:pt x="1359" y="8000"/>
                    <a:pt x="1236" y="8041"/>
                    <a:pt x="1155" y="8000"/>
                  </a:cubicBezTo>
                  <a:lnTo>
                    <a:pt x="1155" y="8000"/>
                  </a:lnTo>
                  <a:cubicBezTo>
                    <a:pt x="1196" y="7959"/>
                    <a:pt x="1318" y="7827"/>
                    <a:pt x="1359" y="7827"/>
                  </a:cubicBezTo>
                  <a:lnTo>
                    <a:pt x="1451" y="7827"/>
                  </a:lnTo>
                  <a:lnTo>
                    <a:pt x="1451" y="7827"/>
                  </a:lnTo>
                  <a:lnTo>
                    <a:pt x="1451" y="7745"/>
                  </a:lnTo>
                  <a:cubicBezTo>
                    <a:pt x="1492" y="7745"/>
                    <a:pt x="1574" y="7704"/>
                    <a:pt x="1615" y="7663"/>
                  </a:cubicBezTo>
                  <a:lnTo>
                    <a:pt x="1615" y="7489"/>
                  </a:lnTo>
                  <a:lnTo>
                    <a:pt x="1666" y="7448"/>
                  </a:lnTo>
                  <a:cubicBezTo>
                    <a:pt x="1666" y="7448"/>
                    <a:pt x="1666" y="7408"/>
                    <a:pt x="1706" y="7408"/>
                  </a:cubicBezTo>
                  <a:lnTo>
                    <a:pt x="1706" y="7408"/>
                  </a:lnTo>
                  <a:lnTo>
                    <a:pt x="1533" y="7408"/>
                  </a:lnTo>
                  <a:cubicBezTo>
                    <a:pt x="1492" y="7408"/>
                    <a:pt x="1492" y="7357"/>
                    <a:pt x="1492" y="7357"/>
                  </a:cubicBezTo>
                  <a:cubicBezTo>
                    <a:pt x="1451" y="7357"/>
                    <a:pt x="1451" y="7357"/>
                    <a:pt x="1410" y="7408"/>
                  </a:cubicBezTo>
                  <a:cubicBezTo>
                    <a:pt x="1410" y="7408"/>
                    <a:pt x="1451" y="7448"/>
                    <a:pt x="1410" y="7489"/>
                  </a:cubicBezTo>
                  <a:cubicBezTo>
                    <a:pt x="1359" y="7489"/>
                    <a:pt x="1318" y="7357"/>
                    <a:pt x="1277" y="7357"/>
                  </a:cubicBezTo>
                  <a:cubicBezTo>
                    <a:pt x="1155" y="7316"/>
                    <a:pt x="1155" y="7357"/>
                    <a:pt x="1104" y="7408"/>
                  </a:cubicBezTo>
                  <a:cubicBezTo>
                    <a:pt x="1063" y="7408"/>
                    <a:pt x="981" y="7448"/>
                    <a:pt x="981" y="7408"/>
                  </a:cubicBezTo>
                  <a:cubicBezTo>
                    <a:pt x="940" y="7357"/>
                    <a:pt x="981" y="7275"/>
                    <a:pt x="981" y="7234"/>
                  </a:cubicBezTo>
                  <a:cubicBezTo>
                    <a:pt x="981" y="7193"/>
                    <a:pt x="940" y="7101"/>
                    <a:pt x="899" y="7101"/>
                  </a:cubicBezTo>
                  <a:cubicBezTo>
                    <a:pt x="848" y="7101"/>
                    <a:pt x="685" y="7193"/>
                    <a:pt x="644" y="7152"/>
                  </a:cubicBezTo>
                  <a:lnTo>
                    <a:pt x="511" y="7019"/>
                  </a:lnTo>
                  <a:lnTo>
                    <a:pt x="511" y="7019"/>
                  </a:lnTo>
                  <a:cubicBezTo>
                    <a:pt x="511" y="6978"/>
                    <a:pt x="511" y="6978"/>
                    <a:pt x="552" y="6938"/>
                  </a:cubicBezTo>
                  <a:cubicBezTo>
                    <a:pt x="593" y="6978"/>
                    <a:pt x="685" y="7019"/>
                    <a:pt x="726" y="6978"/>
                  </a:cubicBezTo>
                  <a:lnTo>
                    <a:pt x="726" y="6978"/>
                  </a:lnTo>
                  <a:cubicBezTo>
                    <a:pt x="726" y="6938"/>
                    <a:pt x="726" y="6938"/>
                    <a:pt x="685" y="6897"/>
                  </a:cubicBezTo>
                  <a:cubicBezTo>
                    <a:pt x="644" y="6897"/>
                    <a:pt x="644" y="6938"/>
                    <a:pt x="593" y="6938"/>
                  </a:cubicBezTo>
                  <a:cubicBezTo>
                    <a:pt x="511" y="6897"/>
                    <a:pt x="511" y="6846"/>
                    <a:pt x="388" y="6846"/>
                  </a:cubicBezTo>
                  <a:cubicBezTo>
                    <a:pt x="388" y="6805"/>
                    <a:pt x="337" y="6764"/>
                    <a:pt x="337" y="6723"/>
                  </a:cubicBezTo>
                  <a:lnTo>
                    <a:pt x="388" y="6723"/>
                  </a:lnTo>
                  <a:lnTo>
                    <a:pt x="388" y="6682"/>
                  </a:lnTo>
                  <a:lnTo>
                    <a:pt x="429" y="6641"/>
                  </a:lnTo>
                  <a:cubicBezTo>
                    <a:pt x="429" y="6641"/>
                    <a:pt x="429" y="6590"/>
                    <a:pt x="470" y="6590"/>
                  </a:cubicBezTo>
                  <a:cubicBezTo>
                    <a:pt x="470" y="6549"/>
                    <a:pt x="511" y="6549"/>
                    <a:pt x="511" y="6549"/>
                  </a:cubicBezTo>
                  <a:cubicBezTo>
                    <a:pt x="552" y="6468"/>
                    <a:pt x="552" y="6427"/>
                    <a:pt x="644" y="6386"/>
                  </a:cubicBezTo>
                  <a:cubicBezTo>
                    <a:pt x="644" y="6427"/>
                    <a:pt x="767" y="6468"/>
                    <a:pt x="767" y="6427"/>
                  </a:cubicBezTo>
                  <a:cubicBezTo>
                    <a:pt x="848" y="6427"/>
                    <a:pt x="848" y="6386"/>
                    <a:pt x="899" y="6335"/>
                  </a:cubicBezTo>
                  <a:lnTo>
                    <a:pt x="1104" y="6335"/>
                  </a:lnTo>
                  <a:lnTo>
                    <a:pt x="1104" y="6294"/>
                  </a:lnTo>
                  <a:cubicBezTo>
                    <a:pt x="1155" y="6212"/>
                    <a:pt x="1104" y="6171"/>
                    <a:pt x="1063" y="6130"/>
                  </a:cubicBezTo>
                  <a:lnTo>
                    <a:pt x="1063" y="6079"/>
                  </a:lnTo>
                  <a:lnTo>
                    <a:pt x="1155" y="6079"/>
                  </a:lnTo>
                  <a:lnTo>
                    <a:pt x="1155" y="6079"/>
                  </a:lnTo>
                  <a:cubicBezTo>
                    <a:pt x="1104" y="6039"/>
                    <a:pt x="1104" y="5998"/>
                    <a:pt x="1063" y="5998"/>
                  </a:cubicBezTo>
                  <a:cubicBezTo>
                    <a:pt x="1022" y="5998"/>
                    <a:pt x="981" y="5998"/>
                    <a:pt x="940" y="6039"/>
                  </a:cubicBezTo>
                  <a:cubicBezTo>
                    <a:pt x="899" y="6039"/>
                    <a:pt x="848" y="6079"/>
                    <a:pt x="807" y="6130"/>
                  </a:cubicBezTo>
                  <a:cubicBezTo>
                    <a:pt x="767" y="6130"/>
                    <a:pt x="726" y="6079"/>
                    <a:pt x="685" y="6079"/>
                  </a:cubicBezTo>
                  <a:cubicBezTo>
                    <a:pt x="644" y="6039"/>
                    <a:pt x="552" y="6079"/>
                    <a:pt x="511" y="6079"/>
                  </a:cubicBezTo>
                  <a:cubicBezTo>
                    <a:pt x="429" y="6130"/>
                    <a:pt x="337" y="6079"/>
                    <a:pt x="297" y="6039"/>
                  </a:cubicBezTo>
                  <a:cubicBezTo>
                    <a:pt x="297" y="5998"/>
                    <a:pt x="297" y="5998"/>
                    <a:pt x="256" y="5957"/>
                  </a:cubicBezTo>
                  <a:lnTo>
                    <a:pt x="297" y="5957"/>
                  </a:lnTo>
                  <a:cubicBezTo>
                    <a:pt x="337" y="5916"/>
                    <a:pt x="388" y="5957"/>
                    <a:pt x="429" y="5916"/>
                  </a:cubicBezTo>
                  <a:cubicBezTo>
                    <a:pt x="297" y="5875"/>
                    <a:pt x="174" y="5824"/>
                    <a:pt x="41" y="5824"/>
                  </a:cubicBezTo>
                  <a:lnTo>
                    <a:pt x="41" y="5783"/>
                  </a:lnTo>
                  <a:cubicBezTo>
                    <a:pt x="174" y="5783"/>
                    <a:pt x="256" y="5742"/>
                    <a:pt x="337" y="5701"/>
                  </a:cubicBezTo>
                  <a:cubicBezTo>
                    <a:pt x="470" y="5660"/>
                    <a:pt x="552" y="5569"/>
                    <a:pt x="685" y="5620"/>
                  </a:cubicBezTo>
                  <a:lnTo>
                    <a:pt x="685" y="5701"/>
                  </a:lnTo>
                  <a:cubicBezTo>
                    <a:pt x="848" y="5701"/>
                    <a:pt x="981" y="5742"/>
                    <a:pt x="1063" y="5660"/>
                  </a:cubicBezTo>
                  <a:cubicBezTo>
                    <a:pt x="1104" y="5660"/>
                    <a:pt x="1196" y="5701"/>
                    <a:pt x="1236" y="5660"/>
                  </a:cubicBezTo>
                  <a:lnTo>
                    <a:pt x="1236" y="5620"/>
                  </a:lnTo>
                  <a:cubicBezTo>
                    <a:pt x="1236" y="5620"/>
                    <a:pt x="981" y="5569"/>
                    <a:pt x="981" y="5528"/>
                  </a:cubicBezTo>
                  <a:lnTo>
                    <a:pt x="981" y="5487"/>
                  </a:lnTo>
                  <a:cubicBezTo>
                    <a:pt x="899" y="5446"/>
                    <a:pt x="807" y="5446"/>
                    <a:pt x="685" y="5446"/>
                  </a:cubicBezTo>
                  <a:cubicBezTo>
                    <a:pt x="685" y="5272"/>
                    <a:pt x="388" y="5191"/>
                    <a:pt x="256" y="5150"/>
                  </a:cubicBezTo>
                  <a:lnTo>
                    <a:pt x="256" y="5109"/>
                  </a:lnTo>
                  <a:cubicBezTo>
                    <a:pt x="297" y="5109"/>
                    <a:pt x="337" y="5058"/>
                    <a:pt x="337" y="5017"/>
                  </a:cubicBezTo>
                  <a:cubicBezTo>
                    <a:pt x="470" y="5017"/>
                    <a:pt x="644" y="5017"/>
                    <a:pt x="726" y="4935"/>
                  </a:cubicBezTo>
                  <a:lnTo>
                    <a:pt x="726" y="4853"/>
                  </a:lnTo>
                  <a:cubicBezTo>
                    <a:pt x="767" y="4802"/>
                    <a:pt x="848" y="4721"/>
                    <a:pt x="899" y="4680"/>
                  </a:cubicBezTo>
                  <a:cubicBezTo>
                    <a:pt x="940" y="4639"/>
                    <a:pt x="1063" y="4598"/>
                    <a:pt x="1104" y="4598"/>
                  </a:cubicBezTo>
                  <a:lnTo>
                    <a:pt x="1277" y="4598"/>
                  </a:lnTo>
                  <a:lnTo>
                    <a:pt x="1277" y="4598"/>
                  </a:lnTo>
                  <a:cubicBezTo>
                    <a:pt x="1277" y="4547"/>
                    <a:pt x="1236" y="4547"/>
                    <a:pt x="1236" y="4506"/>
                  </a:cubicBezTo>
                  <a:lnTo>
                    <a:pt x="1236" y="4465"/>
                  </a:lnTo>
                  <a:cubicBezTo>
                    <a:pt x="1318" y="4465"/>
                    <a:pt x="1492" y="4506"/>
                    <a:pt x="1574" y="4465"/>
                  </a:cubicBezTo>
                  <a:cubicBezTo>
                    <a:pt x="1615" y="4424"/>
                    <a:pt x="1666" y="4383"/>
                    <a:pt x="1706" y="4343"/>
                  </a:cubicBezTo>
                  <a:cubicBezTo>
                    <a:pt x="1788" y="4343"/>
                    <a:pt x="1829" y="4383"/>
                    <a:pt x="1870" y="4424"/>
                  </a:cubicBezTo>
                  <a:cubicBezTo>
                    <a:pt x="1829" y="4424"/>
                    <a:pt x="1829" y="4424"/>
                    <a:pt x="1829" y="4465"/>
                  </a:cubicBezTo>
                  <a:lnTo>
                    <a:pt x="1829" y="4465"/>
                  </a:lnTo>
                  <a:cubicBezTo>
                    <a:pt x="1870" y="4465"/>
                    <a:pt x="1921" y="4465"/>
                    <a:pt x="1921" y="4506"/>
                  </a:cubicBezTo>
                  <a:cubicBezTo>
                    <a:pt x="1962" y="4465"/>
                    <a:pt x="1962" y="4465"/>
                    <a:pt x="2003" y="4424"/>
                  </a:cubicBezTo>
                  <a:cubicBezTo>
                    <a:pt x="2003" y="4424"/>
                    <a:pt x="2044" y="4465"/>
                    <a:pt x="2085" y="4465"/>
                  </a:cubicBezTo>
                  <a:lnTo>
                    <a:pt x="2299" y="4465"/>
                  </a:lnTo>
                  <a:cubicBezTo>
                    <a:pt x="2340" y="4506"/>
                    <a:pt x="2381" y="4598"/>
                    <a:pt x="2473" y="4598"/>
                  </a:cubicBezTo>
                  <a:lnTo>
                    <a:pt x="2473" y="4598"/>
                  </a:lnTo>
                  <a:lnTo>
                    <a:pt x="2687" y="4598"/>
                  </a:lnTo>
                  <a:cubicBezTo>
                    <a:pt x="2728" y="4598"/>
                    <a:pt x="2810" y="4598"/>
                    <a:pt x="2851" y="4547"/>
                  </a:cubicBezTo>
                  <a:cubicBezTo>
                    <a:pt x="2943" y="4598"/>
                    <a:pt x="2984" y="4598"/>
                    <a:pt x="3065" y="4639"/>
                  </a:cubicBezTo>
                  <a:lnTo>
                    <a:pt x="3321" y="4639"/>
                  </a:lnTo>
                  <a:cubicBezTo>
                    <a:pt x="3362" y="4639"/>
                    <a:pt x="3403" y="4680"/>
                    <a:pt x="3454" y="4680"/>
                  </a:cubicBezTo>
                  <a:lnTo>
                    <a:pt x="3750" y="4680"/>
                  </a:lnTo>
                  <a:cubicBezTo>
                    <a:pt x="3872" y="4680"/>
                    <a:pt x="3913" y="4802"/>
                    <a:pt x="4046" y="4802"/>
                  </a:cubicBezTo>
                  <a:cubicBezTo>
                    <a:pt x="4087" y="4853"/>
                    <a:pt x="4087" y="4802"/>
                    <a:pt x="4128" y="4802"/>
                  </a:cubicBezTo>
                  <a:lnTo>
                    <a:pt x="4169" y="4802"/>
                  </a:lnTo>
                  <a:cubicBezTo>
                    <a:pt x="4261" y="4802"/>
                    <a:pt x="4302" y="4853"/>
                    <a:pt x="4383" y="4894"/>
                  </a:cubicBezTo>
                  <a:cubicBezTo>
                    <a:pt x="4424" y="4894"/>
                    <a:pt x="4475" y="4976"/>
                    <a:pt x="4557" y="4976"/>
                  </a:cubicBezTo>
                  <a:cubicBezTo>
                    <a:pt x="4639" y="4976"/>
                    <a:pt x="4680" y="4976"/>
                    <a:pt x="4772" y="5017"/>
                  </a:cubicBezTo>
                  <a:cubicBezTo>
                    <a:pt x="4812" y="5017"/>
                    <a:pt x="4853" y="5058"/>
                    <a:pt x="4894" y="5058"/>
                  </a:cubicBezTo>
                  <a:lnTo>
                    <a:pt x="4894" y="5058"/>
                  </a:lnTo>
                  <a:cubicBezTo>
                    <a:pt x="4853" y="5017"/>
                    <a:pt x="4853" y="4976"/>
                    <a:pt x="4812" y="4935"/>
                  </a:cubicBezTo>
                  <a:lnTo>
                    <a:pt x="4812" y="4894"/>
                  </a:lnTo>
                  <a:cubicBezTo>
                    <a:pt x="4853" y="4894"/>
                    <a:pt x="4853" y="4853"/>
                    <a:pt x="4894" y="4853"/>
                  </a:cubicBezTo>
                  <a:lnTo>
                    <a:pt x="4935" y="4853"/>
                  </a:lnTo>
                  <a:lnTo>
                    <a:pt x="4986" y="4853"/>
                  </a:lnTo>
                  <a:cubicBezTo>
                    <a:pt x="5027" y="4802"/>
                    <a:pt x="5027" y="4853"/>
                    <a:pt x="5068" y="4853"/>
                  </a:cubicBezTo>
                  <a:lnTo>
                    <a:pt x="5150" y="4853"/>
                  </a:lnTo>
                  <a:cubicBezTo>
                    <a:pt x="5190" y="4853"/>
                    <a:pt x="5242" y="4802"/>
                    <a:pt x="5242" y="4761"/>
                  </a:cubicBezTo>
                  <a:lnTo>
                    <a:pt x="5282" y="4761"/>
                  </a:lnTo>
                  <a:lnTo>
                    <a:pt x="5323" y="4761"/>
                  </a:lnTo>
                  <a:cubicBezTo>
                    <a:pt x="5364" y="4761"/>
                    <a:pt x="5446" y="4721"/>
                    <a:pt x="5497" y="4721"/>
                  </a:cubicBezTo>
                  <a:lnTo>
                    <a:pt x="5538" y="4680"/>
                  </a:lnTo>
                  <a:cubicBezTo>
                    <a:pt x="5579" y="4639"/>
                    <a:pt x="5660" y="4680"/>
                    <a:pt x="5701" y="4680"/>
                  </a:cubicBezTo>
                  <a:cubicBezTo>
                    <a:pt x="5701" y="4721"/>
                    <a:pt x="5660" y="4721"/>
                    <a:pt x="5579" y="4761"/>
                  </a:cubicBezTo>
                  <a:lnTo>
                    <a:pt x="5538" y="4802"/>
                  </a:lnTo>
                  <a:cubicBezTo>
                    <a:pt x="5497" y="4802"/>
                    <a:pt x="5405" y="4853"/>
                    <a:pt x="5364" y="4853"/>
                  </a:cubicBezTo>
                  <a:cubicBezTo>
                    <a:pt x="5364" y="4894"/>
                    <a:pt x="5323" y="4894"/>
                    <a:pt x="5323" y="4935"/>
                  </a:cubicBezTo>
                  <a:cubicBezTo>
                    <a:pt x="5242" y="4976"/>
                    <a:pt x="5190" y="4894"/>
                    <a:pt x="5150" y="5017"/>
                  </a:cubicBezTo>
                  <a:lnTo>
                    <a:pt x="5150" y="5017"/>
                  </a:lnTo>
                  <a:cubicBezTo>
                    <a:pt x="5242" y="5017"/>
                    <a:pt x="5242" y="5109"/>
                    <a:pt x="5282" y="5109"/>
                  </a:cubicBezTo>
                  <a:lnTo>
                    <a:pt x="5282" y="5017"/>
                  </a:lnTo>
                  <a:cubicBezTo>
                    <a:pt x="5364" y="4976"/>
                    <a:pt x="5405" y="4935"/>
                    <a:pt x="5446" y="4894"/>
                  </a:cubicBezTo>
                  <a:cubicBezTo>
                    <a:pt x="5620" y="4894"/>
                    <a:pt x="5620" y="4853"/>
                    <a:pt x="5701" y="4802"/>
                  </a:cubicBezTo>
                  <a:lnTo>
                    <a:pt x="5834" y="4802"/>
                  </a:lnTo>
                  <a:cubicBezTo>
                    <a:pt x="5834" y="4761"/>
                    <a:pt x="5875" y="4761"/>
                    <a:pt x="5875" y="4761"/>
                  </a:cubicBezTo>
                  <a:cubicBezTo>
                    <a:pt x="5916" y="4721"/>
                    <a:pt x="6008" y="4721"/>
                    <a:pt x="6049" y="4680"/>
                  </a:cubicBezTo>
                  <a:cubicBezTo>
                    <a:pt x="6008" y="4598"/>
                    <a:pt x="5957" y="4598"/>
                    <a:pt x="5916" y="4547"/>
                  </a:cubicBezTo>
                  <a:cubicBezTo>
                    <a:pt x="6130" y="4547"/>
                    <a:pt x="6130" y="4761"/>
                    <a:pt x="6263" y="4853"/>
                  </a:cubicBezTo>
                  <a:cubicBezTo>
                    <a:pt x="6304" y="4853"/>
                    <a:pt x="6345" y="4935"/>
                    <a:pt x="6427" y="4894"/>
                  </a:cubicBezTo>
                  <a:close/>
                  <a:moveTo>
                    <a:pt x="13711" y="11617"/>
                  </a:moveTo>
                  <a:lnTo>
                    <a:pt x="13711" y="11617"/>
                  </a:lnTo>
                  <a:lnTo>
                    <a:pt x="13711" y="11617"/>
                  </a:lnTo>
                  <a:lnTo>
                    <a:pt x="13711" y="11617"/>
                  </a:lnTo>
                  <a:close/>
                  <a:moveTo>
                    <a:pt x="13711" y="11617"/>
                  </a:moveTo>
                  <a:lnTo>
                    <a:pt x="13711" y="11617"/>
                  </a:lnTo>
                  <a:lnTo>
                    <a:pt x="13711" y="11617"/>
                  </a:lnTo>
                  <a:lnTo>
                    <a:pt x="13711" y="11617"/>
                  </a:lnTo>
                  <a:close/>
                  <a:moveTo>
                    <a:pt x="82" y="8552"/>
                  </a:moveTo>
                  <a:lnTo>
                    <a:pt x="0" y="8552"/>
                  </a:lnTo>
                  <a:lnTo>
                    <a:pt x="0" y="8511"/>
                  </a:lnTo>
                  <a:lnTo>
                    <a:pt x="41" y="8470"/>
                  </a:lnTo>
                  <a:cubicBezTo>
                    <a:pt x="82" y="8511"/>
                    <a:pt x="82" y="8511"/>
                    <a:pt x="82" y="8552"/>
                  </a:cubicBezTo>
                  <a:close/>
                  <a:moveTo>
                    <a:pt x="256" y="8378"/>
                  </a:moveTo>
                  <a:lnTo>
                    <a:pt x="297" y="8429"/>
                  </a:lnTo>
                  <a:lnTo>
                    <a:pt x="297" y="8429"/>
                  </a:lnTo>
                  <a:cubicBezTo>
                    <a:pt x="297" y="8470"/>
                    <a:pt x="256" y="8511"/>
                    <a:pt x="256" y="8511"/>
                  </a:cubicBezTo>
                  <a:lnTo>
                    <a:pt x="215" y="8511"/>
                  </a:lnTo>
                  <a:lnTo>
                    <a:pt x="215" y="8429"/>
                  </a:lnTo>
                  <a:lnTo>
                    <a:pt x="215" y="8429"/>
                  </a:lnTo>
                  <a:lnTo>
                    <a:pt x="256" y="8378"/>
                  </a:lnTo>
                  <a:close/>
                  <a:moveTo>
                    <a:pt x="685" y="8174"/>
                  </a:moveTo>
                  <a:cubicBezTo>
                    <a:pt x="726" y="8174"/>
                    <a:pt x="767" y="8215"/>
                    <a:pt x="767" y="8256"/>
                  </a:cubicBezTo>
                  <a:lnTo>
                    <a:pt x="726" y="8256"/>
                  </a:lnTo>
                  <a:cubicBezTo>
                    <a:pt x="726" y="8296"/>
                    <a:pt x="685" y="8256"/>
                    <a:pt x="685" y="8256"/>
                  </a:cubicBezTo>
                  <a:cubicBezTo>
                    <a:pt x="685" y="8256"/>
                    <a:pt x="644" y="8256"/>
                    <a:pt x="644" y="8296"/>
                  </a:cubicBezTo>
                  <a:cubicBezTo>
                    <a:pt x="593" y="8296"/>
                    <a:pt x="593" y="8296"/>
                    <a:pt x="593" y="8337"/>
                  </a:cubicBezTo>
                  <a:cubicBezTo>
                    <a:pt x="552" y="8337"/>
                    <a:pt x="511" y="8337"/>
                    <a:pt x="511" y="8296"/>
                  </a:cubicBezTo>
                  <a:cubicBezTo>
                    <a:pt x="552" y="8256"/>
                    <a:pt x="552" y="8256"/>
                    <a:pt x="593" y="8215"/>
                  </a:cubicBezTo>
                  <a:cubicBezTo>
                    <a:pt x="644" y="8215"/>
                    <a:pt x="685" y="8215"/>
                    <a:pt x="685" y="8174"/>
                  </a:cubicBezTo>
                  <a:close/>
                  <a:moveTo>
                    <a:pt x="767" y="8174"/>
                  </a:moveTo>
                  <a:lnTo>
                    <a:pt x="807" y="8123"/>
                  </a:lnTo>
                  <a:lnTo>
                    <a:pt x="848" y="8174"/>
                  </a:lnTo>
                  <a:lnTo>
                    <a:pt x="848" y="8174"/>
                  </a:lnTo>
                  <a:lnTo>
                    <a:pt x="807" y="8215"/>
                  </a:lnTo>
                  <a:lnTo>
                    <a:pt x="767" y="8174"/>
                  </a:lnTo>
                  <a:lnTo>
                    <a:pt x="767" y="8174"/>
                  </a:lnTo>
                  <a:close/>
                  <a:moveTo>
                    <a:pt x="981" y="8041"/>
                  </a:moveTo>
                  <a:cubicBezTo>
                    <a:pt x="1022" y="8041"/>
                    <a:pt x="1022" y="8000"/>
                    <a:pt x="1063" y="8000"/>
                  </a:cubicBezTo>
                  <a:cubicBezTo>
                    <a:pt x="1104" y="8000"/>
                    <a:pt x="1196" y="8041"/>
                    <a:pt x="1196" y="8082"/>
                  </a:cubicBezTo>
                  <a:lnTo>
                    <a:pt x="1196" y="8082"/>
                  </a:lnTo>
                  <a:lnTo>
                    <a:pt x="1155" y="8082"/>
                  </a:lnTo>
                  <a:lnTo>
                    <a:pt x="1022" y="8082"/>
                  </a:lnTo>
                  <a:cubicBezTo>
                    <a:pt x="981" y="8123"/>
                    <a:pt x="981" y="8174"/>
                    <a:pt x="899" y="8174"/>
                  </a:cubicBezTo>
                  <a:lnTo>
                    <a:pt x="899" y="8123"/>
                  </a:lnTo>
                  <a:cubicBezTo>
                    <a:pt x="940" y="8082"/>
                    <a:pt x="940" y="8041"/>
                    <a:pt x="981" y="8041"/>
                  </a:cubicBezTo>
                  <a:close/>
                  <a:moveTo>
                    <a:pt x="2176" y="7663"/>
                  </a:moveTo>
                  <a:cubicBezTo>
                    <a:pt x="2217" y="7663"/>
                    <a:pt x="2217" y="7663"/>
                    <a:pt x="2258" y="7612"/>
                  </a:cubicBezTo>
                  <a:lnTo>
                    <a:pt x="2258" y="7612"/>
                  </a:lnTo>
                  <a:cubicBezTo>
                    <a:pt x="2340" y="7612"/>
                    <a:pt x="2381" y="7612"/>
                    <a:pt x="2381" y="7663"/>
                  </a:cubicBezTo>
                  <a:lnTo>
                    <a:pt x="2381" y="7663"/>
                  </a:lnTo>
                  <a:cubicBezTo>
                    <a:pt x="2340" y="7663"/>
                    <a:pt x="2299" y="7663"/>
                    <a:pt x="2258" y="7704"/>
                  </a:cubicBezTo>
                  <a:cubicBezTo>
                    <a:pt x="2217" y="7745"/>
                    <a:pt x="2217" y="7827"/>
                    <a:pt x="2085" y="7786"/>
                  </a:cubicBezTo>
                  <a:cubicBezTo>
                    <a:pt x="2085" y="7745"/>
                    <a:pt x="2044" y="7745"/>
                    <a:pt x="2044" y="7745"/>
                  </a:cubicBezTo>
                  <a:cubicBezTo>
                    <a:pt x="2044" y="7704"/>
                    <a:pt x="2085" y="7704"/>
                    <a:pt x="2125" y="7663"/>
                  </a:cubicBezTo>
                  <a:cubicBezTo>
                    <a:pt x="2125" y="7663"/>
                    <a:pt x="2176" y="7704"/>
                    <a:pt x="2176" y="7663"/>
                  </a:cubicBezTo>
                  <a:close/>
                  <a:moveTo>
                    <a:pt x="4812" y="7530"/>
                  </a:moveTo>
                  <a:cubicBezTo>
                    <a:pt x="4853" y="7530"/>
                    <a:pt x="4853" y="7571"/>
                    <a:pt x="4894" y="7530"/>
                  </a:cubicBezTo>
                  <a:cubicBezTo>
                    <a:pt x="4935" y="7571"/>
                    <a:pt x="4935" y="7612"/>
                    <a:pt x="4935" y="7663"/>
                  </a:cubicBezTo>
                  <a:cubicBezTo>
                    <a:pt x="4894" y="7612"/>
                    <a:pt x="4894" y="7612"/>
                    <a:pt x="4853" y="7612"/>
                  </a:cubicBezTo>
                  <a:lnTo>
                    <a:pt x="4853" y="7704"/>
                  </a:lnTo>
                  <a:lnTo>
                    <a:pt x="4812" y="7663"/>
                  </a:lnTo>
                  <a:cubicBezTo>
                    <a:pt x="4772" y="7612"/>
                    <a:pt x="4772" y="7612"/>
                    <a:pt x="4731" y="7571"/>
                  </a:cubicBezTo>
                  <a:lnTo>
                    <a:pt x="4772" y="7530"/>
                  </a:lnTo>
                  <a:lnTo>
                    <a:pt x="4812" y="7530"/>
                  </a:lnTo>
                  <a:close/>
                  <a:moveTo>
                    <a:pt x="4986" y="7704"/>
                  </a:moveTo>
                  <a:lnTo>
                    <a:pt x="4986" y="7918"/>
                  </a:lnTo>
                  <a:lnTo>
                    <a:pt x="4986" y="7918"/>
                  </a:lnTo>
                  <a:lnTo>
                    <a:pt x="4986" y="7867"/>
                  </a:lnTo>
                  <a:cubicBezTo>
                    <a:pt x="4935" y="7827"/>
                    <a:pt x="4894" y="7745"/>
                    <a:pt x="4894" y="7704"/>
                  </a:cubicBezTo>
                  <a:lnTo>
                    <a:pt x="4986" y="7704"/>
                  </a:lnTo>
                  <a:close/>
                  <a:moveTo>
                    <a:pt x="5323" y="8000"/>
                  </a:moveTo>
                  <a:lnTo>
                    <a:pt x="5323" y="8082"/>
                  </a:lnTo>
                  <a:lnTo>
                    <a:pt x="5364" y="8123"/>
                  </a:lnTo>
                  <a:lnTo>
                    <a:pt x="5364" y="8215"/>
                  </a:lnTo>
                  <a:cubicBezTo>
                    <a:pt x="5323" y="8215"/>
                    <a:pt x="5242" y="8123"/>
                    <a:pt x="5190" y="8082"/>
                  </a:cubicBezTo>
                  <a:lnTo>
                    <a:pt x="5190" y="8000"/>
                  </a:lnTo>
                  <a:lnTo>
                    <a:pt x="5190" y="7959"/>
                  </a:lnTo>
                  <a:cubicBezTo>
                    <a:pt x="5242" y="7959"/>
                    <a:pt x="5282" y="8000"/>
                    <a:pt x="5323" y="8000"/>
                  </a:cubicBezTo>
                  <a:close/>
                  <a:moveTo>
                    <a:pt x="5405" y="8429"/>
                  </a:moveTo>
                  <a:lnTo>
                    <a:pt x="5405" y="8511"/>
                  </a:lnTo>
                  <a:cubicBezTo>
                    <a:pt x="5364" y="8511"/>
                    <a:pt x="5323" y="8552"/>
                    <a:pt x="5323" y="8552"/>
                  </a:cubicBezTo>
                  <a:cubicBezTo>
                    <a:pt x="5282" y="8511"/>
                    <a:pt x="5242" y="8470"/>
                    <a:pt x="5242" y="8378"/>
                  </a:cubicBezTo>
                  <a:cubicBezTo>
                    <a:pt x="5282" y="8378"/>
                    <a:pt x="5405" y="8378"/>
                    <a:pt x="5405" y="8429"/>
                  </a:cubicBezTo>
                  <a:close/>
                  <a:moveTo>
                    <a:pt x="5957" y="9022"/>
                  </a:moveTo>
                  <a:cubicBezTo>
                    <a:pt x="6049" y="9022"/>
                    <a:pt x="6130" y="9063"/>
                    <a:pt x="6212" y="9104"/>
                  </a:cubicBezTo>
                  <a:lnTo>
                    <a:pt x="6345" y="9104"/>
                  </a:lnTo>
                  <a:cubicBezTo>
                    <a:pt x="6386" y="9144"/>
                    <a:pt x="6427" y="9236"/>
                    <a:pt x="6468" y="9277"/>
                  </a:cubicBezTo>
                  <a:cubicBezTo>
                    <a:pt x="6560" y="9318"/>
                    <a:pt x="6641" y="9318"/>
                    <a:pt x="6641" y="9451"/>
                  </a:cubicBezTo>
                  <a:lnTo>
                    <a:pt x="6641" y="9492"/>
                  </a:lnTo>
                  <a:cubicBezTo>
                    <a:pt x="6560" y="9492"/>
                    <a:pt x="6468" y="9451"/>
                    <a:pt x="6427" y="9400"/>
                  </a:cubicBezTo>
                  <a:lnTo>
                    <a:pt x="6427" y="9400"/>
                  </a:lnTo>
                  <a:lnTo>
                    <a:pt x="6427" y="9359"/>
                  </a:lnTo>
                  <a:lnTo>
                    <a:pt x="6345" y="9359"/>
                  </a:lnTo>
                  <a:lnTo>
                    <a:pt x="6304" y="9359"/>
                  </a:lnTo>
                  <a:lnTo>
                    <a:pt x="6304" y="9318"/>
                  </a:lnTo>
                  <a:cubicBezTo>
                    <a:pt x="6263" y="9277"/>
                    <a:pt x="6263" y="9277"/>
                    <a:pt x="6212" y="9277"/>
                  </a:cubicBezTo>
                  <a:lnTo>
                    <a:pt x="6212" y="9277"/>
                  </a:lnTo>
                  <a:lnTo>
                    <a:pt x="6212" y="9236"/>
                  </a:lnTo>
                  <a:lnTo>
                    <a:pt x="6171" y="9196"/>
                  </a:lnTo>
                  <a:lnTo>
                    <a:pt x="6090" y="9196"/>
                  </a:lnTo>
                  <a:cubicBezTo>
                    <a:pt x="6090" y="9196"/>
                    <a:pt x="5916" y="9063"/>
                    <a:pt x="5916" y="9022"/>
                  </a:cubicBezTo>
                  <a:lnTo>
                    <a:pt x="5916" y="9022"/>
                  </a:lnTo>
                  <a:lnTo>
                    <a:pt x="5957" y="9022"/>
                  </a:lnTo>
                  <a:close/>
                  <a:moveTo>
                    <a:pt x="13364" y="26432"/>
                  </a:moveTo>
                  <a:lnTo>
                    <a:pt x="13364" y="26432"/>
                  </a:lnTo>
                  <a:lnTo>
                    <a:pt x="13364" y="26605"/>
                  </a:lnTo>
                  <a:lnTo>
                    <a:pt x="13323" y="26605"/>
                  </a:lnTo>
                  <a:lnTo>
                    <a:pt x="13323" y="26605"/>
                  </a:lnTo>
                  <a:lnTo>
                    <a:pt x="13323" y="26513"/>
                  </a:lnTo>
                  <a:lnTo>
                    <a:pt x="13323" y="26513"/>
                  </a:lnTo>
                  <a:lnTo>
                    <a:pt x="13282" y="26513"/>
                  </a:lnTo>
                  <a:cubicBezTo>
                    <a:pt x="13242" y="26473"/>
                    <a:pt x="13282" y="26473"/>
                    <a:pt x="13282" y="26432"/>
                  </a:cubicBezTo>
                  <a:cubicBezTo>
                    <a:pt x="13323" y="26473"/>
                    <a:pt x="13323" y="26473"/>
                    <a:pt x="13364" y="26432"/>
                  </a:cubicBezTo>
                  <a:close/>
                  <a:moveTo>
                    <a:pt x="13926" y="26943"/>
                  </a:moveTo>
                  <a:lnTo>
                    <a:pt x="13967" y="26902"/>
                  </a:lnTo>
                  <a:cubicBezTo>
                    <a:pt x="13926" y="26902"/>
                    <a:pt x="13926" y="26861"/>
                    <a:pt x="13875" y="26861"/>
                  </a:cubicBezTo>
                  <a:cubicBezTo>
                    <a:pt x="13834" y="26820"/>
                    <a:pt x="13834" y="26820"/>
                    <a:pt x="13793" y="26769"/>
                  </a:cubicBezTo>
                  <a:lnTo>
                    <a:pt x="13793" y="26769"/>
                  </a:lnTo>
                  <a:cubicBezTo>
                    <a:pt x="13834" y="26728"/>
                    <a:pt x="13875" y="26728"/>
                    <a:pt x="13875" y="26687"/>
                  </a:cubicBezTo>
                  <a:lnTo>
                    <a:pt x="13875" y="26687"/>
                  </a:lnTo>
                  <a:lnTo>
                    <a:pt x="13875" y="26687"/>
                  </a:lnTo>
                  <a:lnTo>
                    <a:pt x="13752" y="26687"/>
                  </a:lnTo>
                  <a:lnTo>
                    <a:pt x="13752" y="26687"/>
                  </a:lnTo>
                  <a:cubicBezTo>
                    <a:pt x="13752" y="26605"/>
                    <a:pt x="13834" y="26565"/>
                    <a:pt x="13875" y="26513"/>
                  </a:cubicBezTo>
                  <a:cubicBezTo>
                    <a:pt x="13926" y="26513"/>
                    <a:pt x="14008" y="26513"/>
                    <a:pt x="14049" y="26565"/>
                  </a:cubicBezTo>
                  <a:lnTo>
                    <a:pt x="14049" y="26605"/>
                  </a:lnTo>
                  <a:lnTo>
                    <a:pt x="14008" y="26646"/>
                  </a:lnTo>
                  <a:cubicBezTo>
                    <a:pt x="14090" y="26646"/>
                    <a:pt x="14130" y="26728"/>
                    <a:pt x="14181" y="26769"/>
                  </a:cubicBezTo>
                  <a:cubicBezTo>
                    <a:pt x="14263" y="26861"/>
                    <a:pt x="14345" y="26943"/>
                    <a:pt x="14519" y="26943"/>
                  </a:cubicBezTo>
                  <a:lnTo>
                    <a:pt x="14519" y="26983"/>
                  </a:lnTo>
                  <a:lnTo>
                    <a:pt x="14478" y="26983"/>
                  </a:lnTo>
                  <a:cubicBezTo>
                    <a:pt x="14437" y="26983"/>
                    <a:pt x="14345" y="27024"/>
                    <a:pt x="14304" y="27024"/>
                  </a:cubicBezTo>
                  <a:cubicBezTo>
                    <a:pt x="14263" y="26983"/>
                    <a:pt x="14263" y="26983"/>
                    <a:pt x="14222" y="26983"/>
                  </a:cubicBezTo>
                  <a:lnTo>
                    <a:pt x="14049" y="26983"/>
                  </a:lnTo>
                  <a:lnTo>
                    <a:pt x="13926" y="26983"/>
                  </a:lnTo>
                  <a:cubicBezTo>
                    <a:pt x="13875" y="26983"/>
                    <a:pt x="13875" y="26943"/>
                    <a:pt x="13834" y="26943"/>
                  </a:cubicBezTo>
                  <a:cubicBezTo>
                    <a:pt x="13793" y="26983"/>
                    <a:pt x="13752" y="26983"/>
                    <a:pt x="13711" y="26983"/>
                  </a:cubicBezTo>
                  <a:lnTo>
                    <a:pt x="13711" y="26983"/>
                  </a:lnTo>
                  <a:lnTo>
                    <a:pt x="13711" y="26902"/>
                  </a:lnTo>
                  <a:cubicBezTo>
                    <a:pt x="13793" y="26902"/>
                    <a:pt x="13875" y="26861"/>
                    <a:pt x="13926" y="26943"/>
                  </a:cubicBezTo>
                  <a:close/>
                  <a:moveTo>
                    <a:pt x="24950" y="15663"/>
                  </a:moveTo>
                  <a:lnTo>
                    <a:pt x="24991" y="15663"/>
                  </a:lnTo>
                  <a:cubicBezTo>
                    <a:pt x="24950" y="15704"/>
                    <a:pt x="24950" y="15745"/>
                    <a:pt x="24909" y="15745"/>
                  </a:cubicBezTo>
                  <a:lnTo>
                    <a:pt x="24909" y="15704"/>
                  </a:lnTo>
                  <a:lnTo>
                    <a:pt x="24909" y="15704"/>
                  </a:lnTo>
                  <a:lnTo>
                    <a:pt x="24950" y="15663"/>
                  </a:lnTo>
                  <a:close/>
                  <a:moveTo>
                    <a:pt x="30140" y="19413"/>
                  </a:moveTo>
                  <a:cubicBezTo>
                    <a:pt x="30181" y="19362"/>
                    <a:pt x="30273" y="19157"/>
                    <a:pt x="30273" y="19106"/>
                  </a:cubicBezTo>
                  <a:cubicBezTo>
                    <a:pt x="30273" y="19065"/>
                    <a:pt x="30222" y="19065"/>
                    <a:pt x="30222" y="19065"/>
                  </a:cubicBezTo>
                  <a:lnTo>
                    <a:pt x="30222" y="18983"/>
                  </a:lnTo>
                  <a:cubicBezTo>
                    <a:pt x="30222" y="18983"/>
                    <a:pt x="30181" y="18851"/>
                    <a:pt x="30181" y="18810"/>
                  </a:cubicBezTo>
                  <a:cubicBezTo>
                    <a:pt x="30222" y="18728"/>
                    <a:pt x="30273" y="18728"/>
                    <a:pt x="30273" y="18595"/>
                  </a:cubicBezTo>
                  <a:lnTo>
                    <a:pt x="30314" y="18595"/>
                  </a:lnTo>
                  <a:lnTo>
                    <a:pt x="30355" y="18554"/>
                  </a:lnTo>
                  <a:cubicBezTo>
                    <a:pt x="30355" y="18554"/>
                    <a:pt x="30355" y="18595"/>
                    <a:pt x="30396" y="18595"/>
                  </a:cubicBezTo>
                  <a:lnTo>
                    <a:pt x="30396" y="18595"/>
                  </a:lnTo>
                  <a:lnTo>
                    <a:pt x="30437" y="18554"/>
                  </a:lnTo>
                  <a:lnTo>
                    <a:pt x="30529" y="18554"/>
                  </a:lnTo>
                  <a:lnTo>
                    <a:pt x="30570" y="18554"/>
                  </a:lnTo>
                  <a:lnTo>
                    <a:pt x="30529" y="18513"/>
                  </a:lnTo>
                  <a:cubicBezTo>
                    <a:pt x="30570" y="18513"/>
                    <a:pt x="30610" y="18473"/>
                    <a:pt x="30610" y="18473"/>
                  </a:cubicBezTo>
                  <a:lnTo>
                    <a:pt x="30651" y="18473"/>
                  </a:lnTo>
                  <a:lnTo>
                    <a:pt x="30651" y="18473"/>
                  </a:lnTo>
                  <a:lnTo>
                    <a:pt x="30651" y="18432"/>
                  </a:lnTo>
                  <a:cubicBezTo>
                    <a:pt x="30651" y="18432"/>
                    <a:pt x="30692" y="18432"/>
                    <a:pt x="30692" y="18391"/>
                  </a:cubicBezTo>
                  <a:lnTo>
                    <a:pt x="30692" y="18391"/>
                  </a:lnTo>
                  <a:cubicBezTo>
                    <a:pt x="30692" y="18432"/>
                    <a:pt x="30692" y="18432"/>
                    <a:pt x="30733" y="18432"/>
                  </a:cubicBezTo>
                  <a:lnTo>
                    <a:pt x="30733" y="18391"/>
                  </a:lnTo>
                  <a:lnTo>
                    <a:pt x="30733" y="18340"/>
                  </a:lnTo>
                  <a:lnTo>
                    <a:pt x="30733" y="18299"/>
                  </a:lnTo>
                  <a:lnTo>
                    <a:pt x="30784" y="18299"/>
                  </a:lnTo>
                  <a:lnTo>
                    <a:pt x="30784" y="18299"/>
                  </a:lnTo>
                  <a:lnTo>
                    <a:pt x="30784" y="18217"/>
                  </a:lnTo>
                  <a:lnTo>
                    <a:pt x="30784" y="18217"/>
                  </a:lnTo>
                  <a:cubicBezTo>
                    <a:pt x="30825" y="18217"/>
                    <a:pt x="30825" y="18258"/>
                    <a:pt x="30825" y="18258"/>
                  </a:cubicBezTo>
                  <a:cubicBezTo>
                    <a:pt x="30825" y="18217"/>
                    <a:pt x="30866" y="18217"/>
                    <a:pt x="30866" y="18176"/>
                  </a:cubicBezTo>
                  <a:cubicBezTo>
                    <a:pt x="30907" y="18176"/>
                    <a:pt x="30907" y="18084"/>
                    <a:pt x="30907" y="18044"/>
                  </a:cubicBezTo>
                  <a:cubicBezTo>
                    <a:pt x="30948" y="18003"/>
                    <a:pt x="30948" y="18003"/>
                    <a:pt x="30989" y="18044"/>
                  </a:cubicBezTo>
                  <a:cubicBezTo>
                    <a:pt x="30989" y="18084"/>
                    <a:pt x="31040" y="18084"/>
                    <a:pt x="31040" y="18084"/>
                  </a:cubicBezTo>
                  <a:cubicBezTo>
                    <a:pt x="31080" y="18176"/>
                    <a:pt x="31080" y="18299"/>
                    <a:pt x="31121" y="18391"/>
                  </a:cubicBezTo>
                  <a:cubicBezTo>
                    <a:pt x="31121" y="18432"/>
                    <a:pt x="31121" y="18432"/>
                    <a:pt x="31162" y="18473"/>
                  </a:cubicBezTo>
                  <a:cubicBezTo>
                    <a:pt x="31162" y="18513"/>
                    <a:pt x="31121" y="18554"/>
                    <a:pt x="31080" y="18554"/>
                  </a:cubicBezTo>
                  <a:cubicBezTo>
                    <a:pt x="31080" y="18554"/>
                    <a:pt x="31040" y="18513"/>
                    <a:pt x="31040" y="18473"/>
                  </a:cubicBezTo>
                  <a:lnTo>
                    <a:pt x="31040" y="18473"/>
                  </a:lnTo>
                  <a:lnTo>
                    <a:pt x="31040" y="18513"/>
                  </a:lnTo>
                  <a:cubicBezTo>
                    <a:pt x="31040" y="18554"/>
                    <a:pt x="31040" y="18595"/>
                    <a:pt x="31080" y="18646"/>
                  </a:cubicBezTo>
                  <a:cubicBezTo>
                    <a:pt x="31040" y="18687"/>
                    <a:pt x="30989" y="18728"/>
                    <a:pt x="30989" y="18769"/>
                  </a:cubicBezTo>
                  <a:cubicBezTo>
                    <a:pt x="30948" y="18810"/>
                    <a:pt x="30989" y="18851"/>
                    <a:pt x="30989" y="18902"/>
                  </a:cubicBezTo>
                  <a:cubicBezTo>
                    <a:pt x="30907" y="19157"/>
                    <a:pt x="30825" y="19413"/>
                    <a:pt x="30733" y="19668"/>
                  </a:cubicBezTo>
                  <a:cubicBezTo>
                    <a:pt x="30733" y="19750"/>
                    <a:pt x="30692" y="19964"/>
                    <a:pt x="30610" y="20005"/>
                  </a:cubicBezTo>
                  <a:lnTo>
                    <a:pt x="30529" y="20005"/>
                  </a:lnTo>
                  <a:cubicBezTo>
                    <a:pt x="30437" y="20005"/>
                    <a:pt x="30437" y="20046"/>
                    <a:pt x="30355" y="20087"/>
                  </a:cubicBezTo>
                  <a:cubicBezTo>
                    <a:pt x="30314" y="20005"/>
                    <a:pt x="30222" y="20005"/>
                    <a:pt x="30181" y="19964"/>
                  </a:cubicBezTo>
                  <a:lnTo>
                    <a:pt x="30181" y="19872"/>
                  </a:lnTo>
                  <a:cubicBezTo>
                    <a:pt x="30181" y="19872"/>
                    <a:pt x="30140" y="19831"/>
                    <a:pt x="30140" y="19791"/>
                  </a:cubicBezTo>
                  <a:lnTo>
                    <a:pt x="30140" y="19709"/>
                  </a:lnTo>
                  <a:cubicBezTo>
                    <a:pt x="30140" y="19668"/>
                    <a:pt x="30100" y="19617"/>
                    <a:pt x="30100" y="19576"/>
                  </a:cubicBezTo>
                  <a:cubicBezTo>
                    <a:pt x="30059" y="19535"/>
                    <a:pt x="30100" y="19413"/>
                    <a:pt x="30140" y="19413"/>
                  </a:cubicBezTo>
                  <a:lnTo>
                    <a:pt x="30140" y="19413"/>
                  </a:lnTo>
                  <a:close/>
                  <a:moveTo>
                    <a:pt x="35464" y="14856"/>
                  </a:moveTo>
                  <a:lnTo>
                    <a:pt x="35504" y="14856"/>
                  </a:lnTo>
                  <a:cubicBezTo>
                    <a:pt x="35545" y="14815"/>
                    <a:pt x="35545" y="14764"/>
                    <a:pt x="35545" y="14723"/>
                  </a:cubicBezTo>
                  <a:cubicBezTo>
                    <a:pt x="35637" y="14764"/>
                    <a:pt x="35678" y="14856"/>
                    <a:pt x="35678" y="14938"/>
                  </a:cubicBezTo>
                  <a:cubicBezTo>
                    <a:pt x="35719" y="14938"/>
                    <a:pt x="35719" y="14978"/>
                    <a:pt x="35719" y="15019"/>
                  </a:cubicBezTo>
                  <a:cubicBezTo>
                    <a:pt x="35760" y="15019"/>
                    <a:pt x="35801" y="15070"/>
                    <a:pt x="35801" y="15111"/>
                  </a:cubicBezTo>
                  <a:cubicBezTo>
                    <a:pt x="35801" y="15234"/>
                    <a:pt x="35678" y="15326"/>
                    <a:pt x="35586" y="15275"/>
                  </a:cubicBezTo>
                  <a:cubicBezTo>
                    <a:pt x="35545" y="15275"/>
                    <a:pt x="35504" y="15193"/>
                    <a:pt x="35504" y="15111"/>
                  </a:cubicBezTo>
                  <a:lnTo>
                    <a:pt x="35504" y="14978"/>
                  </a:lnTo>
                  <a:cubicBezTo>
                    <a:pt x="35504" y="14938"/>
                    <a:pt x="35464" y="14938"/>
                    <a:pt x="35504" y="14897"/>
                  </a:cubicBezTo>
                  <a:lnTo>
                    <a:pt x="35464" y="14856"/>
                  </a:lnTo>
                  <a:lnTo>
                    <a:pt x="35464" y="14856"/>
                  </a:lnTo>
                  <a:close/>
                  <a:moveTo>
                    <a:pt x="39632" y="16470"/>
                  </a:moveTo>
                  <a:cubicBezTo>
                    <a:pt x="39724" y="16511"/>
                    <a:pt x="39765" y="16470"/>
                    <a:pt x="39847" y="16470"/>
                  </a:cubicBezTo>
                  <a:cubicBezTo>
                    <a:pt x="39847" y="16552"/>
                    <a:pt x="39888" y="16603"/>
                    <a:pt x="39928" y="16603"/>
                  </a:cubicBezTo>
                  <a:lnTo>
                    <a:pt x="39928" y="16644"/>
                  </a:lnTo>
                  <a:cubicBezTo>
                    <a:pt x="39979" y="16685"/>
                    <a:pt x="40020" y="16726"/>
                    <a:pt x="40061" y="16726"/>
                  </a:cubicBezTo>
                  <a:cubicBezTo>
                    <a:pt x="40102" y="16766"/>
                    <a:pt x="40143" y="16807"/>
                    <a:pt x="40184" y="16807"/>
                  </a:cubicBezTo>
                  <a:lnTo>
                    <a:pt x="40184" y="16858"/>
                  </a:lnTo>
                  <a:cubicBezTo>
                    <a:pt x="40276" y="16899"/>
                    <a:pt x="40276" y="16940"/>
                    <a:pt x="40317" y="16981"/>
                  </a:cubicBezTo>
                  <a:lnTo>
                    <a:pt x="40317" y="16981"/>
                  </a:lnTo>
                  <a:lnTo>
                    <a:pt x="40317" y="16940"/>
                  </a:lnTo>
                  <a:lnTo>
                    <a:pt x="40358" y="16940"/>
                  </a:lnTo>
                  <a:cubicBezTo>
                    <a:pt x="40398" y="16940"/>
                    <a:pt x="40398" y="16981"/>
                    <a:pt x="40439" y="17022"/>
                  </a:cubicBezTo>
                  <a:cubicBezTo>
                    <a:pt x="40439" y="17022"/>
                    <a:pt x="40490" y="17022"/>
                    <a:pt x="40531" y="17063"/>
                  </a:cubicBezTo>
                  <a:lnTo>
                    <a:pt x="40531" y="17063"/>
                  </a:lnTo>
                  <a:lnTo>
                    <a:pt x="40531" y="17063"/>
                  </a:lnTo>
                  <a:lnTo>
                    <a:pt x="40531" y="17155"/>
                  </a:lnTo>
                  <a:cubicBezTo>
                    <a:pt x="40572" y="17196"/>
                    <a:pt x="40613" y="17155"/>
                    <a:pt x="40654" y="17196"/>
                  </a:cubicBezTo>
                  <a:cubicBezTo>
                    <a:pt x="40695" y="17196"/>
                    <a:pt x="40746" y="17236"/>
                    <a:pt x="40746" y="17236"/>
                  </a:cubicBezTo>
                  <a:cubicBezTo>
                    <a:pt x="40746" y="17277"/>
                    <a:pt x="40695" y="17318"/>
                    <a:pt x="40695" y="17369"/>
                  </a:cubicBezTo>
                  <a:cubicBezTo>
                    <a:pt x="40695" y="17369"/>
                    <a:pt x="40746" y="17410"/>
                    <a:pt x="40787" y="17410"/>
                  </a:cubicBezTo>
                  <a:lnTo>
                    <a:pt x="40787" y="17410"/>
                  </a:lnTo>
                  <a:cubicBezTo>
                    <a:pt x="40828" y="17410"/>
                    <a:pt x="40828" y="17410"/>
                    <a:pt x="40828" y="17451"/>
                  </a:cubicBezTo>
                  <a:cubicBezTo>
                    <a:pt x="40868" y="17451"/>
                    <a:pt x="40828" y="17533"/>
                    <a:pt x="40868" y="17574"/>
                  </a:cubicBezTo>
                  <a:lnTo>
                    <a:pt x="40909" y="17574"/>
                  </a:lnTo>
                  <a:lnTo>
                    <a:pt x="40909" y="17665"/>
                  </a:lnTo>
                  <a:lnTo>
                    <a:pt x="40909" y="17665"/>
                  </a:lnTo>
                  <a:lnTo>
                    <a:pt x="40950" y="17625"/>
                  </a:lnTo>
                  <a:lnTo>
                    <a:pt x="41042" y="17625"/>
                  </a:lnTo>
                  <a:cubicBezTo>
                    <a:pt x="41042" y="17665"/>
                    <a:pt x="41042" y="17706"/>
                    <a:pt x="41083" y="17747"/>
                  </a:cubicBezTo>
                  <a:cubicBezTo>
                    <a:pt x="41083" y="17788"/>
                    <a:pt x="41083" y="17829"/>
                    <a:pt x="41042" y="17880"/>
                  </a:cubicBezTo>
                  <a:cubicBezTo>
                    <a:pt x="41042" y="17921"/>
                    <a:pt x="41124" y="18084"/>
                    <a:pt x="41042" y="18135"/>
                  </a:cubicBezTo>
                  <a:lnTo>
                    <a:pt x="41001" y="18084"/>
                  </a:lnTo>
                  <a:lnTo>
                    <a:pt x="41001" y="18084"/>
                  </a:lnTo>
                  <a:lnTo>
                    <a:pt x="40950" y="18135"/>
                  </a:lnTo>
                  <a:cubicBezTo>
                    <a:pt x="40909" y="18135"/>
                    <a:pt x="40909" y="18084"/>
                    <a:pt x="40868" y="18084"/>
                  </a:cubicBezTo>
                  <a:lnTo>
                    <a:pt x="40909" y="18135"/>
                  </a:lnTo>
                  <a:cubicBezTo>
                    <a:pt x="40868" y="18176"/>
                    <a:pt x="40695" y="17962"/>
                    <a:pt x="40613" y="17921"/>
                  </a:cubicBezTo>
                  <a:cubicBezTo>
                    <a:pt x="40613" y="17880"/>
                    <a:pt x="40572" y="17880"/>
                    <a:pt x="40531" y="17829"/>
                  </a:cubicBezTo>
                  <a:lnTo>
                    <a:pt x="40531" y="17788"/>
                  </a:lnTo>
                  <a:cubicBezTo>
                    <a:pt x="40439" y="17747"/>
                    <a:pt x="40358" y="17665"/>
                    <a:pt x="40317" y="17625"/>
                  </a:cubicBezTo>
                  <a:lnTo>
                    <a:pt x="40317" y="17492"/>
                  </a:lnTo>
                  <a:cubicBezTo>
                    <a:pt x="40276" y="17410"/>
                    <a:pt x="40235" y="17369"/>
                    <a:pt x="40184" y="17277"/>
                  </a:cubicBezTo>
                  <a:cubicBezTo>
                    <a:pt x="40143" y="17236"/>
                    <a:pt x="40102" y="17236"/>
                    <a:pt x="40061" y="17236"/>
                  </a:cubicBezTo>
                  <a:lnTo>
                    <a:pt x="40061" y="17155"/>
                  </a:lnTo>
                  <a:cubicBezTo>
                    <a:pt x="40020" y="17022"/>
                    <a:pt x="40020" y="16940"/>
                    <a:pt x="39847" y="16940"/>
                  </a:cubicBezTo>
                  <a:cubicBezTo>
                    <a:pt x="39847" y="16807"/>
                    <a:pt x="39806" y="16766"/>
                    <a:pt x="39724" y="16726"/>
                  </a:cubicBezTo>
                  <a:cubicBezTo>
                    <a:pt x="39673" y="16726"/>
                    <a:pt x="39673" y="16685"/>
                    <a:pt x="39632" y="16685"/>
                  </a:cubicBezTo>
                  <a:cubicBezTo>
                    <a:pt x="39591" y="16603"/>
                    <a:pt x="39469" y="16511"/>
                    <a:pt x="39510" y="16429"/>
                  </a:cubicBezTo>
                  <a:cubicBezTo>
                    <a:pt x="39591" y="16429"/>
                    <a:pt x="39591" y="16470"/>
                    <a:pt x="39632" y="16470"/>
                  </a:cubicBezTo>
                  <a:close/>
                  <a:moveTo>
                    <a:pt x="41083" y="17665"/>
                  </a:moveTo>
                  <a:lnTo>
                    <a:pt x="41083" y="17574"/>
                  </a:lnTo>
                  <a:lnTo>
                    <a:pt x="41001" y="17574"/>
                  </a:lnTo>
                  <a:lnTo>
                    <a:pt x="41001" y="17492"/>
                  </a:lnTo>
                  <a:lnTo>
                    <a:pt x="41042" y="17533"/>
                  </a:lnTo>
                  <a:lnTo>
                    <a:pt x="41083" y="17492"/>
                  </a:lnTo>
                  <a:cubicBezTo>
                    <a:pt x="41124" y="17574"/>
                    <a:pt x="41124" y="17625"/>
                    <a:pt x="41206" y="17665"/>
                  </a:cubicBezTo>
                  <a:lnTo>
                    <a:pt x="41206" y="17665"/>
                  </a:lnTo>
                  <a:lnTo>
                    <a:pt x="41165" y="17665"/>
                  </a:lnTo>
                  <a:lnTo>
                    <a:pt x="41165" y="17706"/>
                  </a:lnTo>
                  <a:cubicBezTo>
                    <a:pt x="41165" y="17706"/>
                    <a:pt x="41083" y="17706"/>
                    <a:pt x="41083" y="17665"/>
                  </a:cubicBezTo>
                  <a:close/>
                  <a:moveTo>
                    <a:pt x="40020" y="13405"/>
                  </a:moveTo>
                  <a:lnTo>
                    <a:pt x="39888" y="13405"/>
                  </a:lnTo>
                  <a:lnTo>
                    <a:pt x="39888" y="13446"/>
                  </a:lnTo>
                  <a:cubicBezTo>
                    <a:pt x="39847" y="13446"/>
                    <a:pt x="39806" y="13446"/>
                    <a:pt x="39765" y="13405"/>
                  </a:cubicBezTo>
                  <a:lnTo>
                    <a:pt x="39765" y="13282"/>
                  </a:lnTo>
                  <a:cubicBezTo>
                    <a:pt x="39806" y="13282"/>
                    <a:pt x="39806" y="13231"/>
                    <a:pt x="39888" y="13231"/>
                  </a:cubicBezTo>
                  <a:lnTo>
                    <a:pt x="39888" y="13190"/>
                  </a:lnTo>
                  <a:lnTo>
                    <a:pt x="39928" y="13190"/>
                  </a:lnTo>
                  <a:lnTo>
                    <a:pt x="40061" y="13190"/>
                  </a:lnTo>
                  <a:lnTo>
                    <a:pt x="40061" y="13190"/>
                  </a:lnTo>
                  <a:lnTo>
                    <a:pt x="40102" y="13231"/>
                  </a:lnTo>
                  <a:lnTo>
                    <a:pt x="40102" y="13231"/>
                  </a:lnTo>
                  <a:cubicBezTo>
                    <a:pt x="40061" y="13231"/>
                    <a:pt x="40020" y="13282"/>
                    <a:pt x="40020" y="13323"/>
                  </a:cubicBezTo>
                  <a:lnTo>
                    <a:pt x="40020" y="13405"/>
                  </a:lnTo>
                  <a:close/>
                  <a:moveTo>
                    <a:pt x="41165" y="14815"/>
                  </a:moveTo>
                  <a:cubicBezTo>
                    <a:pt x="41124" y="14815"/>
                    <a:pt x="41124" y="14856"/>
                    <a:pt x="41124" y="14856"/>
                  </a:cubicBezTo>
                  <a:cubicBezTo>
                    <a:pt x="41124" y="14897"/>
                    <a:pt x="41042" y="14938"/>
                    <a:pt x="41001" y="14938"/>
                  </a:cubicBezTo>
                  <a:lnTo>
                    <a:pt x="41001" y="14938"/>
                  </a:lnTo>
                  <a:cubicBezTo>
                    <a:pt x="41083" y="14815"/>
                    <a:pt x="41165" y="14764"/>
                    <a:pt x="41206" y="14723"/>
                  </a:cubicBezTo>
                  <a:lnTo>
                    <a:pt x="41206" y="14764"/>
                  </a:lnTo>
                  <a:cubicBezTo>
                    <a:pt x="41206" y="14815"/>
                    <a:pt x="41165" y="14815"/>
                    <a:pt x="41165" y="14815"/>
                  </a:cubicBezTo>
                  <a:close/>
                  <a:moveTo>
                    <a:pt x="41297" y="15408"/>
                  </a:moveTo>
                  <a:lnTo>
                    <a:pt x="41297" y="15448"/>
                  </a:lnTo>
                  <a:lnTo>
                    <a:pt x="41124" y="15448"/>
                  </a:lnTo>
                  <a:lnTo>
                    <a:pt x="41124" y="15448"/>
                  </a:lnTo>
                  <a:cubicBezTo>
                    <a:pt x="41165" y="15489"/>
                    <a:pt x="41165" y="15530"/>
                    <a:pt x="41206" y="15530"/>
                  </a:cubicBezTo>
                  <a:lnTo>
                    <a:pt x="41206" y="15530"/>
                  </a:lnTo>
                  <a:cubicBezTo>
                    <a:pt x="41165" y="15581"/>
                    <a:pt x="41083" y="15530"/>
                    <a:pt x="41083" y="15581"/>
                  </a:cubicBezTo>
                  <a:cubicBezTo>
                    <a:pt x="41042" y="15581"/>
                    <a:pt x="40828" y="15530"/>
                    <a:pt x="40828" y="15581"/>
                  </a:cubicBezTo>
                  <a:cubicBezTo>
                    <a:pt x="40746" y="15581"/>
                    <a:pt x="40787" y="15663"/>
                    <a:pt x="40787" y="15704"/>
                  </a:cubicBezTo>
                  <a:cubicBezTo>
                    <a:pt x="40787" y="15745"/>
                    <a:pt x="40746" y="15745"/>
                    <a:pt x="40695" y="15745"/>
                  </a:cubicBezTo>
                  <a:lnTo>
                    <a:pt x="40695" y="15837"/>
                  </a:lnTo>
                  <a:cubicBezTo>
                    <a:pt x="40695" y="15878"/>
                    <a:pt x="40654" y="15959"/>
                    <a:pt x="40654" y="15959"/>
                  </a:cubicBezTo>
                  <a:lnTo>
                    <a:pt x="40490" y="16000"/>
                  </a:lnTo>
                  <a:cubicBezTo>
                    <a:pt x="40439" y="16000"/>
                    <a:pt x="40358" y="15959"/>
                    <a:pt x="40317" y="15959"/>
                  </a:cubicBezTo>
                  <a:cubicBezTo>
                    <a:pt x="40276" y="16000"/>
                    <a:pt x="40235" y="16041"/>
                    <a:pt x="40184" y="16041"/>
                  </a:cubicBezTo>
                  <a:lnTo>
                    <a:pt x="40102" y="16041"/>
                  </a:lnTo>
                  <a:cubicBezTo>
                    <a:pt x="40061" y="16041"/>
                    <a:pt x="40061" y="16041"/>
                    <a:pt x="40020" y="16092"/>
                  </a:cubicBezTo>
                  <a:cubicBezTo>
                    <a:pt x="39979" y="16000"/>
                    <a:pt x="39928" y="16000"/>
                    <a:pt x="39888" y="15918"/>
                  </a:cubicBezTo>
                  <a:lnTo>
                    <a:pt x="39928" y="15959"/>
                  </a:lnTo>
                  <a:lnTo>
                    <a:pt x="40020" y="15959"/>
                  </a:lnTo>
                  <a:cubicBezTo>
                    <a:pt x="40020" y="15959"/>
                    <a:pt x="40061" y="16000"/>
                    <a:pt x="40102" y="16000"/>
                  </a:cubicBezTo>
                  <a:lnTo>
                    <a:pt x="40102" y="16000"/>
                  </a:lnTo>
                  <a:lnTo>
                    <a:pt x="40102" y="15959"/>
                  </a:lnTo>
                  <a:lnTo>
                    <a:pt x="40102" y="15959"/>
                  </a:lnTo>
                  <a:cubicBezTo>
                    <a:pt x="40102" y="15918"/>
                    <a:pt x="40143" y="15786"/>
                    <a:pt x="40184" y="15786"/>
                  </a:cubicBezTo>
                  <a:cubicBezTo>
                    <a:pt x="40184" y="15786"/>
                    <a:pt x="40235" y="15745"/>
                    <a:pt x="40276" y="15745"/>
                  </a:cubicBezTo>
                  <a:lnTo>
                    <a:pt x="40358" y="15745"/>
                  </a:lnTo>
                  <a:cubicBezTo>
                    <a:pt x="40398" y="15704"/>
                    <a:pt x="40398" y="15663"/>
                    <a:pt x="40439" y="15663"/>
                  </a:cubicBezTo>
                  <a:lnTo>
                    <a:pt x="40490" y="15622"/>
                  </a:lnTo>
                  <a:cubicBezTo>
                    <a:pt x="40490" y="15581"/>
                    <a:pt x="40531" y="15530"/>
                    <a:pt x="40572" y="15530"/>
                  </a:cubicBezTo>
                  <a:cubicBezTo>
                    <a:pt x="40572" y="15489"/>
                    <a:pt x="40613" y="15489"/>
                    <a:pt x="40613" y="15489"/>
                  </a:cubicBezTo>
                  <a:cubicBezTo>
                    <a:pt x="40654" y="15489"/>
                    <a:pt x="40654" y="15448"/>
                    <a:pt x="40695" y="15448"/>
                  </a:cubicBezTo>
                  <a:lnTo>
                    <a:pt x="40695" y="15448"/>
                  </a:lnTo>
                  <a:lnTo>
                    <a:pt x="40695" y="15448"/>
                  </a:lnTo>
                  <a:lnTo>
                    <a:pt x="40695" y="15448"/>
                  </a:lnTo>
                  <a:lnTo>
                    <a:pt x="40695" y="15448"/>
                  </a:lnTo>
                  <a:lnTo>
                    <a:pt x="40746" y="15448"/>
                  </a:lnTo>
                  <a:cubicBezTo>
                    <a:pt x="40787" y="15408"/>
                    <a:pt x="40746" y="15408"/>
                    <a:pt x="40746" y="15408"/>
                  </a:cubicBezTo>
                  <a:lnTo>
                    <a:pt x="40746" y="15408"/>
                  </a:lnTo>
                  <a:lnTo>
                    <a:pt x="40746" y="15367"/>
                  </a:lnTo>
                  <a:lnTo>
                    <a:pt x="40828" y="15367"/>
                  </a:lnTo>
                  <a:cubicBezTo>
                    <a:pt x="40828" y="15326"/>
                    <a:pt x="40868" y="15275"/>
                    <a:pt x="40909" y="15234"/>
                  </a:cubicBezTo>
                  <a:cubicBezTo>
                    <a:pt x="40909" y="15193"/>
                    <a:pt x="40909" y="15193"/>
                    <a:pt x="40950" y="15152"/>
                  </a:cubicBezTo>
                  <a:lnTo>
                    <a:pt x="40950" y="15193"/>
                  </a:lnTo>
                  <a:lnTo>
                    <a:pt x="41001" y="15193"/>
                  </a:lnTo>
                  <a:lnTo>
                    <a:pt x="41001" y="15152"/>
                  </a:lnTo>
                  <a:cubicBezTo>
                    <a:pt x="41042" y="15193"/>
                    <a:pt x="41042" y="15193"/>
                    <a:pt x="41083" y="15234"/>
                  </a:cubicBezTo>
                  <a:cubicBezTo>
                    <a:pt x="41083" y="15275"/>
                    <a:pt x="41042" y="15275"/>
                    <a:pt x="41042" y="15326"/>
                  </a:cubicBezTo>
                  <a:lnTo>
                    <a:pt x="41124" y="15326"/>
                  </a:lnTo>
                  <a:lnTo>
                    <a:pt x="41124" y="15326"/>
                  </a:lnTo>
                  <a:lnTo>
                    <a:pt x="41124" y="15326"/>
                  </a:lnTo>
                  <a:lnTo>
                    <a:pt x="41124" y="15367"/>
                  </a:lnTo>
                  <a:cubicBezTo>
                    <a:pt x="41165" y="15326"/>
                    <a:pt x="41257" y="15367"/>
                    <a:pt x="41297" y="15408"/>
                  </a:cubicBezTo>
                  <a:close/>
                  <a:moveTo>
                    <a:pt x="41257" y="14682"/>
                  </a:moveTo>
                  <a:lnTo>
                    <a:pt x="41257" y="14682"/>
                  </a:lnTo>
                  <a:lnTo>
                    <a:pt x="41257" y="14682"/>
                  </a:lnTo>
                  <a:cubicBezTo>
                    <a:pt x="41257" y="14641"/>
                    <a:pt x="41297" y="14641"/>
                    <a:pt x="41297" y="14600"/>
                  </a:cubicBezTo>
                  <a:cubicBezTo>
                    <a:pt x="41338" y="14560"/>
                    <a:pt x="41338" y="14560"/>
                    <a:pt x="41338" y="14508"/>
                  </a:cubicBezTo>
                  <a:lnTo>
                    <a:pt x="41338" y="14508"/>
                  </a:lnTo>
                  <a:lnTo>
                    <a:pt x="41338" y="14508"/>
                  </a:lnTo>
                  <a:lnTo>
                    <a:pt x="41338" y="14560"/>
                  </a:lnTo>
                  <a:lnTo>
                    <a:pt x="41379" y="14600"/>
                  </a:lnTo>
                  <a:cubicBezTo>
                    <a:pt x="41338" y="14641"/>
                    <a:pt x="41297" y="14682"/>
                    <a:pt x="41257" y="14682"/>
                  </a:cubicBezTo>
                  <a:close/>
                  <a:moveTo>
                    <a:pt x="41042" y="18258"/>
                  </a:moveTo>
                  <a:lnTo>
                    <a:pt x="41042" y="18217"/>
                  </a:lnTo>
                  <a:lnTo>
                    <a:pt x="41083" y="18217"/>
                  </a:lnTo>
                  <a:lnTo>
                    <a:pt x="41083" y="18135"/>
                  </a:lnTo>
                  <a:cubicBezTo>
                    <a:pt x="41124" y="18176"/>
                    <a:pt x="41165" y="18176"/>
                    <a:pt x="41165" y="18176"/>
                  </a:cubicBezTo>
                  <a:lnTo>
                    <a:pt x="41206" y="18176"/>
                  </a:lnTo>
                  <a:lnTo>
                    <a:pt x="41206" y="18176"/>
                  </a:lnTo>
                  <a:lnTo>
                    <a:pt x="41257" y="18135"/>
                  </a:lnTo>
                  <a:cubicBezTo>
                    <a:pt x="41297" y="18176"/>
                    <a:pt x="41338" y="18176"/>
                    <a:pt x="41379" y="18217"/>
                  </a:cubicBezTo>
                  <a:lnTo>
                    <a:pt x="41379" y="18217"/>
                  </a:lnTo>
                  <a:lnTo>
                    <a:pt x="41420" y="18217"/>
                  </a:lnTo>
                  <a:cubicBezTo>
                    <a:pt x="41461" y="18217"/>
                    <a:pt x="41461" y="18258"/>
                    <a:pt x="41461" y="18299"/>
                  </a:cubicBezTo>
                  <a:cubicBezTo>
                    <a:pt x="41553" y="18299"/>
                    <a:pt x="41716" y="18299"/>
                    <a:pt x="41767" y="18258"/>
                  </a:cubicBezTo>
                  <a:lnTo>
                    <a:pt x="41767" y="18217"/>
                  </a:lnTo>
                  <a:lnTo>
                    <a:pt x="41808" y="18217"/>
                  </a:lnTo>
                  <a:lnTo>
                    <a:pt x="41849" y="18258"/>
                  </a:lnTo>
                  <a:lnTo>
                    <a:pt x="41931" y="18258"/>
                  </a:lnTo>
                  <a:cubicBezTo>
                    <a:pt x="41972" y="18299"/>
                    <a:pt x="42023" y="18299"/>
                    <a:pt x="42064" y="18340"/>
                  </a:cubicBezTo>
                  <a:lnTo>
                    <a:pt x="42064" y="18340"/>
                  </a:lnTo>
                  <a:cubicBezTo>
                    <a:pt x="42105" y="18432"/>
                    <a:pt x="42146" y="18432"/>
                    <a:pt x="42227" y="18432"/>
                  </a:cubicBezTo>
                  <a:lnTo>
                    <a:pt x="42319" y="18432"/>
                  </a:lnTo>
                  <a:cubicBezTo>
                    <a:pt x="42319" y="18473"/>
                    <a:pt x="42278" y="18513"/>
                    <a:pt x="42319" y="18513"/>
                  </a:cubicBezTo>
                  <a:lnTo>
                    <a:pt x="42319" y="18554"/>
                  </a:lnTo>
                  <a:cubicBezTo>
                    <a:pt x="42278" y="18513"/>
                    <a:pt x="42186" y="18513"/>
                    <a:pt x="42146" y="18473"/>
                  </a:cubicBezTo>
                  <a:cubicBezTo>
                    <a:pt x="42105" y="18473"/>
                    <a:pt x="42105" y="18513"/>
                    <a:pt x="42064" y="18513"/>
                  </a:cubicBezTo>
                  <a:cubicBezTo>
                    <a:pt x="41972" y="18513"/>
                    <a:pt x="41890" y="18513"/>
                    <a:pt x="41808" y="18473"/>
                  </a:cubicBezTo>
                  <a:cubicBezTo>
                    <a:pt x="41716" y="18473"/>
                    <a:pt x="41635" y="18432"/>
                    <a:pt x="41553" y="18391"/>
                  </a:cubicBezTo>
                  <a:cubicBezTo>
                    <a:pt x="41512" y="18391"/>
                    <a:pt x="41512" y="18391"/>
                    <a:pt x="41461" y="18432"/>
                  </a:cubicBezTo>
                  <a:lnTo>
                    <a:pt x="41420" y="18432"/>
                  </a:lnTo>
                  <a:cubicBezTo>
                    <a:pt x="41379" y="18432"/>
                    <a:pt x="41338" y="18391"/>
                    <a:pt x="41297" y="18391"/>
                  </a:cubicBezTo>
                  <a:cubicBezTo>
                    <a:pt x="41257" y="18340"/>
                    <a:pt x="41206" y="18391"/>
                    <a:pt x="41165" y="18340"/>
                  </a:cubicBezTo>
                  <a:lnTo>
                    <a:pt x="41165" y="18299"/>
                  </a:lnTo>
                  <a:lnTo>
                    <a:pt x="41165" y="18299"/>
                  </a:lnTo>
                  <a:cubicBezTo>
                    <a:pt x="41124" y="18299"/>
                    <a:pt x="41001" y="18299"/>
                    <a:pt x="40950" y="18258"/>
                  </a:cubicBezTo>
                  <a:lnTo>
                    <a:pt x="41042" y="18258"/>
                  </a:lnTo>
                  <a:close/>
                  <a:moveTo>
                    <a:pt x="42186" y="21364"/>
                  </a:moveTo>
                  <a:lnTo>
                    <a:pt x="42186" y="21364"/>
                  </a:lnTo>
                  <a:cubicBezTo>
                    <a:pt x="42146" y="21364"/>
                    <a:pt x="42146" y="21323"/>
                    <a:pt x="42146" y="21323"/>
                  </a:cubicBezTo>
                  <a:lnTo>
                    <a:pt x="42146" y="21323"/>
                  </a:lnTo>
                  <a:lnTo>
                    <a:pt x="42146" y="21282"/>
                  </a:lnTo>
                  <a:cubicBezTo>
                    <a:pt x="42186" y="21323"/>
                    <a:pt x="42186" y="21323"/>
                    <a:pt x="42186" y="21364"/>
                  </a:cubicBezTo>
                  <a:close/>
                  <a:moveTo>
                    <a:pt x="45640" y="19413"/>
                  </a:moveTo>
                  <a:lnTo>
                    <a:pt x="45599" y="19362"/>
                  </a:lnTo>
                  <a:lnTo>
                    <a:pt x="45599" y="19362"/>
                  </a:lnTo>
                  <a:cubicBezTo>
                    <a:pt x="45599" y="19321"/>
                    <a:pt x="45599" y="19321"/>
                    <a:pt x="45640" y="19321"/>
                  </a:cubicBezTo>
                  <a:lnTo>
                    <a:pt x="45640" y="19321"/>
                  </a:lnTo>
                  <a:cubicBezTo>
                    <a:pt x="45640" y="19321"/>
                    <a:pt x="45681" y="19413"/>
                    <a:pt x="45640" y="19413"/>
                  </a:cubicBezTo>
                  <a:close/>
                  <a:moveTo>
                    <a:pt x="46110" y="19709"/>
                  </a:moveTo>
                  <a:lnTo>
                    <a:pt x="46110" y="19709"/>
                  </a:lnTo>
                  <a:cubicBezTo>
                    <a:pt x="46059" y="19709"/>
                    <a:pt x="46059" y="19709"/>
                    <a:pt x="46018" y="19750"/>
                  </a:cubicBezTo>
                  <a:lnTo>
                    <a:pt x="46059" y="19709"/>
                  </a:lnTo>
                  <a:lnTo>
                    <a:pt x="46110" y="19709"/>
                  </a:lnTo>
                  <a:lnTo>
                    <a:pt x="46110" y="19709"/>
                  </a:lnTo>
                  <a:close/>
                  <a:moveTo>
                    <a:pt x="45936" y="18391"/>
                  </a:moveTo>
                  <a:lnTo>
                    <a:pt x="45977" y="18432"/>
                  </a:lnTo>
                  <a:cubicBezTo>
                    <a:pt x="45936" y="18432"/>
                    <a:pt x="45895" y="18513"/>
                    <a:pt x="45854" y="18513"/>
                  </a:cubicBezTo>
                  <a:lnTo>
                    <a:pt x="45803" y="18513"/>
                  </a:lnTo>
                  <a:lnTo>
                    <a:pt x="45803" y="18513"/>
                  </a:lnTo>
                  <a:cubicBezTo>
                    <a:pt x="45803" y="18473"/>
                    <a:pt x="45854" y="18391"/>
                    <a:pt x="45895" y="18391"/>
                  </a:cubicBezTo>
                  <a:lnTo>
                    <a:pt x="45936" y="18391"/>
                  </a:lnTo>
                  <a:close/>
                  <a:moveTo>
                    <a:pt x="44741" y="18983"/>
                  </a:moveTo>
                  <a:lnTo>
                    <a:pt x="44781" y="18983"/>
                  </a:lnTo>
                  <a:lnTo>
                    <a:pt x="44833" y="18983"/>
                  </a:lnTo>
                  <a:cubicBezTo>
                    <a:pt x="44833" y="19024"/>
                    <a:pt x="44781" y="19024"/>
                    <a:pt x="44781" y="19024"/>
                  </a:cubicBezTo>
                  <a:lnTo>
                    <a:pt x="44741" y="19065"/>
                  </a:lnTo>
                  <a:cubicBezTo>
                    <a:pt x="44700" y="19024"/>
                    <a:pt x="44700" y="19024"/>
                    <a:pt x="44659" y="19024"/>
                  </a:cubicBezTo>
                  <a:lnTo>
                    <a:pt x="44659" y="18983"/>
                  </a:lnTo>
                  <a:lnTo>
                    <a:pt x="44659" y="18983"/>
                  </a:lnTo>
                  <a:lnTo>
                    <a:pt x="44741" y="18983"/>
                  </a:lnTo>
                  <a:close/>
                  <a:moveTo>
                    <a:pt x="44659" y="19024"/>
                  </a:moveTo>
                  <a:lnTo>
                    <a:pt x="44618" y="19024"/>
                  </a:lnTo>
                  <a:lnTo>
                    <a:pt x="44618" y="19024"/>
                  </a:lnTo>
                  <a:lnTo>
                    <a:pt x="44618" y="18983"/>
                  </a:lnTo>
                  <a:lnTo>
                    <a:pt x="44618" y="18983"/>
                  </a:lnTo>
                  <a:lnTo>
                    <a:pt x="44659" y="18983"/>
                  </a:lnTo>
                  <a:lnTo>
                    <a:pt x="44659" y="19024"/>
                  </a:lnTo>
                  <a:lnTo>
                    <a:pt x="44659" y="19024"/>
                  </a:lnTo>
                  <a:lnTo>
                    <a:pt x="44659" y="19024"/>
                  </a:lnTo>
                  <a:close/>
                  <a:moveTo>
                    <a:pt x="44485" y="17747"/>
                  </a:moveTo>
                  <a:cubicBezTo>
                    <a:pt x="44444" y="17747"/>
                    <a:pt x="44444" y="17747"/>
                    <a:pt x="44403" y="17788"/>
                  </a:cubicBezTo>
                  <a:cubicBezTo>
                    <a:pt x="44403" y="17747"/>
                    <a:pt x="44363" y="17747"/>
                    <a:pt x="44363" y="17706"/>
                  </a:cubicBezTo>
                  <a:lnTo>
                    <a:pt x="44526" y="17706"/>
                  </a:lnTo>
                  <a:lnTo>
                    <a:pt x="44577" y="17706"/>
                  </a:lnTo>
                  <a:cubicBezTo>
                    <a:pt x="44700" y="17665"/>
                    <a:pt x="44741" y="17747"/>
                    <a:pt x="44781" y="17829"/>
                  </a:cubicBezTo>
                  <a:lnTo>
                    <a:pt x="44781" y="17829"/>
                  </a:lnTo>
                  <a:cubicBezTo>
                    <a:pt x="44700" y="17829"/>
                    <a:pt x="44659" y="17788"/>
                    <a:pt x="44618" y="17747"/>
                  </a:cubicBezTo>
                  <a:lnTo>
                    <a:pt x="44577" y="17747"/>
                  </a:lnTo>
                  <a:lnTo>
                    <a:pt x="44577" y="17788"/>
                  </a:lnTo>
                  <a:cubicBezTo>
                    <a:pt x="44526" y="17788"/>
                    <a:pt x="44526" y="17747"/>
                    <a:pt x="44485" y="17747"/>
                  </a:cubicBezTo>
                  <a:close/>
                  <a:moveTo>
                    <a:pt x="44271" y="17114"/>
                  </a:moveTo>
                  <a:cubicBezTo>
                    <a:pt x="44271" y="17063"/>
                    <a:pt x="44322" y="17022"/>
                    <a:pt x="44322" y="16981"/>
                  </a:cubicBezTo>
                  <a:lnTo>
                    <a:pt x="44363" y="17022"/>
                  </a:lnTo>
                  <a:cubicBezTo>
                    <a:pt x="44363" y="17063"/>
                    <a:pt x="44322" y="17114"/>
                    <a:pt x="44322" y="17155"/>
                  </a:cubicBezTo>
                  <a:lnTo>
                    <a:pt x="44322" y="17155"/>
                  </a:lnTo>
                  <a:lnTo>
                    <a:pt x="44322" y="17155"/>
                  </a:lnTo>
                  <a:cubicBezTo>
                    <a:pt x="44363" y="17114"/>
                    <a:pt x="44403" y="17022"/>
                    <a:pt x="44444" y="17063"/>
                  </a:cubicBezTo>
                  <a:lnTo>
                    <a:pt x="44444" y="17114"/>
                  </a:lnTo>
                  <a:cubicBezTo>
                    <a:pt x="44403" y="17114"/>
                    <a:pt x="44403" y="17155"/>
                    <a:pt x="44403" y="17155"/>
                  </a:cubicBezTo>
                  <a:cubicBezTo>
                    <a:pt x="44403" y="17196"/>
                    <a:pt x="44444" y="17196"/>
                    <a:pt x="44444" y="17196"/>
                  </a:cubicBezTo>
                  <a:lnTo>
                    <a:pt x="44444" y="17236"/>
                  </a:lnTo>
                  <a:cubicBezTo>
                    <a:pt x="44444" y="17236"/>
                    <a:pt x="44403" y="17196"/>
                    <a:pt x="44363" y="17196"/>
                  </a:cubicBezTo>
                  <a:lnTo>
                    <a:pt x="44363" y="17196"/>
                  </a:lnTo>
                  <a:cubicBezTo>
                    <a:pt x="44322" y="17318"/>
                    <a:pt x="44363" y="17318"/>
                    <a:pt x="44403" y="17410"/>
                  </a:cubicBezTo>
                  <a:lnTo>
                    <a:pt x="44403" y="17410"/>
                  </a:lnTo>
                  <a:cubicBezTo>
                    <a:pt x="44363" y="17369"/>
                    <a:pt x="44322" y="17318"/>
                    <a:pt x="44322" y="17277"/>
                  </a:cubicBezTo>
                  <a:lnTo>
                    <a:pt x="44322" y="17236"/>
                  </a:lnTo>
                  <a:cubicBezTo>
                    <a:pt x="44271" y="17236"/>
                    <a:pt x="44271" y="17196"/>
                    <a:pt x="44271" y="17196"/>
                  </a:cubicBezTo>
                  <a:lnTo>
                    <a:pt x="44271" y="17155"/>
                  </a:lnTo>
                  <a:lnTo>
                    <a:pt x="44271" y="17114"/>
                  </a:lnTo>
                  <a:close/>
                  <a:moveTo>
                    <a:pt x="42953" y="11065"/>
                  </a:moveTo>
                  <a:cubicBezTo>
                    <a:pt x="42953" y="11024"/>
                    <a:pt x="42953" y="11024"/>
                    <a:pt x="42994" y="10984"/>
                  </a:cubicBezTo>
                  <a:lnTo>
                    <a:pt x="42994" y="10984"/>
                  </a:lnTo>
                  <a:lnTo>
                    <a:pt x="43045" y="10984"/>
                  </a:lnTo>
                  <a:cubicBezTo>
                    <a:pt x="43085" y="11065"/>
                    <a:pt x="43126" y="11024"/>
                    <a:pt x="43167" y="11024"/>
                  </a:cubicBezTo>
                  <a:lnTo>
                    <a:pt x="43167" y="11065"/>
                  </a:lnTo>
                  <a:lnTo>
                    <a:pt x="43126" y="11106"/>
                  </a:lnTo>
                  <a:cubicBezTo>
                    <a:pt x="43167" y="11106"/>
                    <a:pt x="43167" y="11147"/>
                    <a:pt x="43208" y="11147"/>
                  </a:cubicBezTo>
                  <a:cubicBezTo>
                    <a:pt x="43126" y="11188"/>
                    <a:pt x="43126" y="11280"/>
                    <a:pt x="43126" y="11362"/>
                  </a:cubicBezTo>
                  <a:lnTo>
                    <a:pt x="43045" y="11443"/>
                  </a:lnTo>
                  <a:lnTo>
                    <a:pt x="42994" y="11443"/>
                  </a:lnTo>
                  <a:cubicBezTo>
                    <a:pt x="42994" y="11402"/>
                    <a:pt x="43045" y="11402"/>
                    <a:pt x="43045" y="11362"/>
                  </a:cubicBezTo>
                  <a:lnTo>
                    <a:pt x="42994" y="11362"/>
                  </a:lnTo>
                  <a:lnTo>
                    <a:pt x="42994" y="11362"/>
                  </a:lnTo>
                  <a:cubicBezTo>
                    <a:pt x="42994" y="11402"/>
                    <a:pt x="42953" y="11402"/>
                    <a:pt x="42953" y="11443"/>
                  </a:cubicBezTo>
                  <a:lnTo>
                    <a:pt x="42953" y="11402"/>
                  </a:lnTo>
                  <a:lnTo>
                    <a:pt x="42953" y="11402"/>
                  </a:lnTo>
                  <a:cubicBezTo>
                    <a:pt x="42912" y="11402"/>
                    <a:pt x="42953" y="11362"/>
                    <a:pt x="42953" y="11321"/>
                  </a:cubicBezTo>
                  <a:cubicBezTo>
                    <a:pt x="42953" y="11321"/>
                    <a:pt x="42953" y="11280"/>
                    <a:pt x="42912" y="11280"/>
                  </a:cubicBezTo>
                  <a:cubicBezTo>
                    <a:pt x="42953" y="11239"/>
                    <a:pt x="42953" y="11239"/>
                    <a:pt x="42994" y="11239"/>
                  </a:cubicBezTo>
                  <a:cubicBezTo>
                    <a:pt x="42994" y="11147"/>
                    <a:pt x="42994" y="11147"/>
                    <a:pt x="42953" y="11106"/>
                  </a:cubicBezTo>
                  <a:lnTo>
                    <a:pt x="42953" y="11106"/>
                  </a:lnTo>
                  <a:cubicBezTo>
                    <a:pt x="42912" y="11147"/>
                    <a:pt x="42912" y="11147"/>
                    <a:pt x="42912" y="11188"/>
                  </a:cubicBezTo>
                  <a:cubicBezTo>
                    <a:pt x="42871" y="11147"/>
                    <a:pt x="42830" y="11106"/>
                    <a:pt x="42830" y="11106"/>
                  </a:cubicBezTo>
                  <a:cubicBezTo>
                    <a:pt x="42871" y="11065"/>
                    <a:pt x="42912" y="11065"/>
                    <a:pt x="42953" y="11065"/>
                  </a:cubicBezTo>
                  <a:close/>
                  <a:moveTo>
                    <a:pt x="42994" y="18687"/>
                  </a:moveTo>
                  <a:lnTo>
                    <a:pt x="42994" y="18687"/>
                  </a:lnTo>
                  <a:cubicBezTo>
                    <a:pt x="43045" y="18646"/>
                    <a:pt x="43126" y="18687"/>
                    <a:pt x="43126" y="18646"/>
                  </a:cubicBezTo>
                  <a:cubicBezTo>
                    <a:pt x="43167" y="18687"/>
                    <a:pt x="43208" y="18728"/>
                    <a:pt x="43249" y="18769"/>
                  </a:cubicBezTo>
                  <a:lnTo>
                    <a:pt x="43208" y="18810"/>
                  </a:lnTo>
                  <a:cubicBezTo>
                    <a:pt x="43208" y="18810"/>
                    <a:pt x="43045" y="18728"/>
                    <a:pt x="42994" y="18687"/>
                  </a:cubicBezTo>
                  <a:close/>
                  <a:moveTo>
                    <a:pt x="43555" y="18513"/>
                  </a:moveTo>
                  <a:cubicBezTo>
                    <a:pt x="43555" y="18554"/>
                    <a:pt x="43504" y="18554"/>
                    <a:pt x="43463" y="18554"/>
                  </a:cubicBezTo>
                  <a:lnTo>
                    <a:pt x="43423" y="18595"/>
                  </a:lnTo>
                  <a:lnTo>
                    <a:pt x="43382" y="18595"/>
                  </a:lnTo>
                  <a:lnTo>
                    <a:pt x="43341" y="18595"/>
                  </a:lnTo>
                  <a:lnTo>
                    <a:pt x="43249" y="18595"/>
                  </a:lnTo>
                  <a:lnTo>
                    <a:pt x="43167" y="18595"/>
                  </a:lnTo>
                  <a:lnTo>
                    <a:pt x="43126" y="18554"/>
                  </a:lnTo>
                  <a:lnTo>
                    <a:pt x="43167" y="18513"/>
                  </a:lnTo>
                  <a:cubicBezTo>
                    <a:pt x="43208" y="18513"/>
                    <a:pt x="43249" y="18473"/>
                    <a:pt x="43341" y="18513"/>
                  </a:cubicBezTo>
                  <a:cubicBezTo>
                    <a:pt x="43341" y="18513"/>
                    <a:pt x="43341" y="18554"/>
                    <a:pt x="43382" y="18554"/>
                  </a:cubicBezTo>
                  <a:cubicBezTo>
                    <a:pt x="43423" y="18513"/>
                    <a:pt x="43423" y="18513"/>
                    <a:pt x="43463" y="18513"/>
                  </a:cubicBezTo>
                  <a:lnTo>
                    <a:pt x="43504" y="18513"/>
                  </a:lnTo>
                  <a:lnTo>
                    <a:pt x="43504" y="18513"/>
                  </a:lnTo>
                  <a:cubicBezTo>
                    <a:pt x="43555" y="18513"/>
                    <a:pt x="43555" y="18473"/>
                    <a:pt x="43596" y="18473"/>
                  </a:cubicBezTo>
                  <a:lnTo>
                    <a:pt x="43555" y="18473"/>
                  </a:lnTo>
                  <a:lnTo>
                    <a:pt x="43596" y="18473"/>
                  </a:lnTo>
                  <a:lnTo>
                    <a:pt x="43596" y="18473"/>
                  </a:lnTo>
                  <a:lnTo>
                    <a:pt x="43596" y="18513"/>
                  </a:lnTo>
                  <a:lnTo>
                    <a:pt x="43555" y="18513"/>
                  </a:lnTo>
                  <a:close/>
                  <a:moveTo>
                    <a:pt x="43423" y="11065"/>
                  </a:moveTo>
                  <a:cubicBezTo>
                    <a:pt x="43382" y="11065"/>
                    <a:pt x="43382" y="11147"/>
                    <a:pt x="43341" y="11188"/>
                  </a:cubicBezTo>
                  <a:cubicBezTo>
                    <a:pt x="43300" y="11147"/>
                    <a:pt x="43300" y="11106"/>
                    <a:pt x="43249" y="11065"/>
                  </a:cubicBezTo>
                  <a:lnTo>
                    <a:pt x="43249" y="11065"/>
                  </a:lnTo>
                  <a:cubicBezTo>
                    <a:pt x="43300" y="11024"/>
                    <a:pt x="43300" y="10984"/>
                    <a:pt x="43341" y="10932"/>
                  </a:cubicBezTo>
                  <a:cubicBezTo>
                    <a:pt x="43382" y="10984"/>
                    <a:pt x="43463" y="10984"/>
                    <a:pt x="43463" y="10892"/>
                  </a:cubicBezTo>
                  <a:cubicBezTo>
                    <a:pt x="43504" y="10892"/>
                    <a:pt x="43596" y="10932"/>
                    <a:pt x="43596" y="10932"/>
                  </a:cubicBezTo>
                  <a:lnTo>
                    <a:pt x="43596" y="10932"/>
                  </a:lnTo>
                  <a:cubicBezTo>
                    <a:pt x="43596" y="11024"/>
                    <a:pt x="43555" y="11065"/>
                    <a:pt x="43504" y="11106"/>
                  </a:cubicBezTo>
                  <a:cubicBezTo>
                    <a:pt x="43504" y="11065"/>
                    <a:pt x="43463" y="11065"/>
                    <a:pt x="43423" y="11065"/>
                  </a:cubicBezTo>
                  <a:close/>
                  <a:moveTo>
                    <a:pt x="44066" y="17747"/>
                  </a:moveTo>
                  <a:lnTo>
                    <a:pt x="44066" y="17747"/>
                  </a:lnTo>
                  <a:lnTo>
                    <a:pt x="44148" y="17747"/>
                  </a:lnTo>
                  <a:lnTo>
                    <a:pt x="44189" y="17747"/>
                  </a:lnTo>
                  <a:cubicBezTo>
                    <a:pt x="44189" y="17747"/>
                    <a:pt x="44189" y="17788"/>
                    <a:pt x="44230" y="17788"/>
                  </a:cubicBezTo>
                  <a:lnTo>
                    <a:pt x="44230" y="17788"/>
                  </a:lnTo>
                  <a:cubicBezTo>
                    <a:pt x="44189" y="17880"/>
                    <a:pt x="44107" y="17788"/>
                    <a:pt x="44066" y="17747"/>
                  </a:cubicBezTo>
                  <a:close/>
                  <a:moveTo>
                    <a:pt x="44230" y="18513"/>
                  </a:moveTo>
                  <a:cubicBezTo>
                    <a:pt x="44148" y="18595"/>
                    <a:pt x="44015" y="18595"/>
                    <a:pt x="43933" y="18687"/>
                  </a:cubicBezTo>
                  <a:cubicBezTo>
                    <a:pt x="43852" y="18728"/>
                    <a:pt x="43811" y="18810"/>
                    <a:pt x="43678" y="18810"/>
                  </a:cubicBezTo>
                  <a:lnTo>
                    <a:pt x="43719" y="18687"/>
                  </a:lnTo>
                  <a:cubicBezTo>
                    <a:pt x="43760" y="18646"/>
                    <a:pt x="43811" y="18646"/>
                    <a:pt x="43893" y="18595"/>
                  </a:cubicBezTo>
                  <a:cubicBezTo>
                    <a:pt x="43893" y="18595"/>
                    <a:pt x="43893" y="18554"/>
                    <a:pt x="43933" y="18554"/>
                  </a:cubicBezTo>
                  <a:cubicBezTo>
                    <a:pt x="44015" y="18513"/>
                    <a:pt x="44107" y="18554"/>
                    <a:pt x="44189" y="18513"/>
                  </a:cubicBezTo>
                  <a:lnTo>
                    <a:pt x="44230" y="18513"/>
                  </a:lnTo>
                  <a:lnTo>
                    <a:pt x="44230" y="18513"/>
                  </a:lnTo>
                  <a:close/>
                  <a:moveTo>
                    <a:pt x="43249" y="17410"/>
                  </a:moveTo>
                  <a:lnTo>
                    <a:pt x="43249" y="17492"/>
                  </a:lnTo>
                  <a:lnTo>
                    <a:pt x="43341" y="17492"/>
                  </a:lnTo>
                  <a:cubicBezTo>
                    <a:pt x="43341" y="17451"/>
                    <a:pt x="43382" y="17410"/>
                    <a:pt x="43382" y="17410"/>
                  </a:cubicBezTo>
                  <a:lnTo>
                    <a:pt x="43423" y="17410"/>
                  </a:lnTo>
                  <a:cubicBezTo>
                    <a:pt x="43463" y="17410"/>
                    <a:pt x="43555" y="17410"/>
                    <a:pt x="43596" y="17369"/>
                  </a:cubicBezTo>
                  <a:lnTo>
                    <a:pt x="43637" y="17369"/>
                  </a:lnTo>
                  <a:lnTo>
                    <a:pt x="43637" y="17369"/>
                  </a:lnTo>
                  <a:lnTo>
                    <a:pt x="43637" y="17451"/>
                  </a:lnTo>
                  <a:lnTo>
                    <a:pt x="43637" y="17451"/>
                  </a:lnTo>
                  <a:cubicBezTo>
                    <a:pt x="43637" y="17410"/>
                    <a:pt x="43596" y="17410"/>
                    <a:pt x="43596" y="17410"/>
                  </a:cubicBezTo>
                  <a:cubicBezTo>
                    <a:pt x="43555" y="17451"/>
                    <a:pt x="43504" y="17492"/>
                    <a:pt x="43504" y="17492"/>
                  </a:cubicBezTo>
                  <a:cubicBezTo>
                    <a:pt x="43463" y="17533"/>
                    <a:pt x="43423" y="17533"/>
                    <a:pt x="43423" y="17533"/>
                  </a:cubicBezTo>
                  <a:lnTo>
                    <a:pt x="43341" y="17533"/>
                  </a:lnTo>
                  <a:lnTo>
                    <a:pt x="43341" y="17574"/>
                  </a:lnTo>
                  <a:lnTo>
                    <a:pt x="43341" y="17574"/>
                  </a:lnTo>
                  <a:cubicBezTo>
                    <a:pt x="43423" y="17574"/>
                    <a:pt x="43504" y="17665"/>
                    <a:pt x="43504" y="17747"/>
                  </a:cubicBezTo>
                  <a:cubicBezTo>
                    <a:pt x="43463" y="17788"/>
                    <a:pt x="43504" y="17880"/>
                    <a:pt x="43555" y="17880"/>
                  </a:cubicBezTo>
                  <a:lnTo>
                    <a:pt x="43555" y="17921"/>
                  </a:lnTo>
                  <a:cubicBezTo>
                    <a:pt x="43504" y="17921"/>
                    <a:pt x="43463" y="17921"/>
                    <a:pt x="43463" y="18003"/>
                  </a:cubicBezTo>
                  <a:cubicBezTo>
                    <a:pt x="43423" y="18003"/>
                    <a:pt x="43423" y="17962"/>
                    <a:pt x="43382" y="17962"/>
                  </a:cubicBezTo>
                  <a:lnTo>
                    <a:pt x="43382" y="17880"/>
                  </a:lnTo>
                  <a:cubicBezTo>
                    <a:pt x="43341" y="17829"/>
                    <a:pt x="43341" y="17829"/>
                    <a:pt x="43300" y="17788"/>
                  </a:cubicBezTo>
                  <a:cubicBezTo>
                    <a:pt x="43300" y="17747"/>
                    <a:pt x="43341" y="17706"/>
                    <a:pt x="43300" y="17665"/>
                  </a:cubicBezTo>
                  <a:cubicBezTo>
                    <a:pt x="43249" y="17665"/>
                    <a:pt x="43249" y="17706"/>
                    <a:pt x="43208" y="17706"/>
                  </a:cubicBezTo>
                  <a:lnTo>
                    <a:pt x="43208" y="17788"/>
                  </a:lnTo>
                  <a:lnTo>
                    <a:pt x="43208" y="17921"/>
                  </a:lnTo>
                  <a:lnTo>
                    <a:pt x="43208" y="17962"/>
                  </a:lnTo>
                  <a:lnTo>
                    <a:pt x="43208" y="18044"/>
                  </a:lnTo>
                  <a:lnTo>
                    <a:pt x="43208" y="18084"/>
                  </a:lnTo>
                  <a:cubicBezTo>
                    <a:pt x="43167" y="18084"/>
                    <a:pt x="43126" y="18084"/>
                    <a:pt x="43085" y="18135"/>
                  </a:cubicBezTo>
                  <a:cubicBezTo>
                    <a:pt x="43045" y="18084"/>
                    <a:pt x="43126" y="17880"/>
                    <a:pt x="43085" y="17788"/>
                  </a:cubicBezTo>
                  <a:lnTo>
                    <a:pt x="42994" y="17788"/>
                  </a:lnTo>
                  <a:lnTo>
                    <a:pt x="42994" y="17665"/>
                  </a:lnTo>
                  <a:cubicBezTo>
                    <a:pt x="42994" y="17625"/>
                    <a:pt x="43045" y="17625"/>
                    <a:pt x="43045" y="17533"/>
                  </a:cubicBezTo>
                  <a:lnTo>
                    <a:pt x="43045" y="17451"/>
                  </a:lnTo>
                  <a:cubicBezTo>
                    <a:pt x="43085" y="17451"/>
                    <a:pt x="43085" y="17410"/>
                    <a:pt x="43085" y="17410"/>
                  </a:cubicBezTo>
                  <a:lnTo>
                    <a:pt x="43126" y="17369"/>
                  </a:lnTo>
                  <a:cubicBezTo>
                    <a:pt x="43126" y="17277"/>
                    <a:pt x="43126" y="17155"/>
                    <a:pt x="43208" y="17155"/>
                  </a:cubicBezTo>
                  <a:lnTo>
                    <a:pt x="43249" y="17155"/>
                  </a:lnTo>
                  <a:cubicBezTo>
                    <a:pt x="43249" y="17155"/>
                    <a:pt x="43249" y="17114"/>
                    <a:pt x="43300" y="17063"/>
                  </a:cubicBezTo>
                  <a:cubicBezTo>
                    <a:pt x="43341" y="17063"/>
                    <a:pt x="43382" y="17114"/>
                    <a:pt x="43423" y="17114"/>
                  </a:cubicBezTo>
                  <a:lnTo>
                    <a:pt x="43504" y="17114"/>
                  </a:lnTo>
                  <a:cubicBezTo>
                    <a:pt x="43504" y="17155"/>
                    <a:pt x="43555" y="17155"/>
                    <a:pt x="43596" y="17155"/>
                  </a:cubicBezTo>
                  <a:lnTo>
                    <a:pt x="43596" y="17155"/>
                  </a:lnTo>
                  <a:lnTo>
                    <a:pt x="43719" y="17155"/>
                  </a:lnTo>
                  <a:cubicBezTo>
                    <a:pt x="43760" y="17155"/>
                    <a:pt x="43811" y="17155"/>
                    <a:pt x="43852" y="17114"/>
                  </a:cubicBezTo>
                  <a:lnTo>
                    <a:pt x="43852" y="17063"/>
                  </a:lnTo>
                  <a:lnTo>
                    <a:pt x="43893" y="17022"/>
                  </a:lnTo>
                  <a:cubicBezTo>
                    <a:pt x="43933" y="17063"/>
                    <a:pt x="43893" y="17114"/>
                    <a:pt x="43852" y="17155"/>
                  </a:cubicBezTo>
                  <a:cubicBezTo>
                    <a:pt x="43760" y="17277"/>
                    <a:pt x="43678" y="17196"/>
                    <a:pt x="43463" y="17196"/>
                  </a:cubicBezTo>
                  <a:cubicBezTo>
                    <a:pt x="43341" y="17196"/>
                    <a:pt x="43208" y="17155"/>
                    <a:pt x="43167" y="17277"/>
                  </a:cubicBezTo>
                  <a:cubicBezTo>
                    <a:pt x="43167" y="17277"/>
                    <a:pt x="43126" y="17318"/>
                    <a:pt x="43167" y="17369"/>
                  </a:cubicBezTo>
                  <a:cubicBezTo>
                    <a:pt x="43167" y="17410"/>
                    <a:pt x="43208" y="17410"/>
                    <a:pt x="43249" y="17410"/>
                  </a:cubicBezTo>
                  <a:close/>
                  <a:moveTo>
                    <a:pt x="42871" y="18595"/>
                  </a:moveTo>
                  <a:lnTo>
                    <a:pt x="42789" y="18595"/>
                  </a:lnTo>
                  <a:lnTo>
                    <a:pt x="42656" y="18595"/>
                  </a:lnTo>
                  <a:cubicBezTo>
                    <a:pt x="42656" y="18554"/>
                    <a:pt x="42656" y="18554"/>
                    <a:pt x="42697" y="18554"/>
                  </a:cubicBezTo>
                  <a:lnTo>
                    <a:pt x="42697" y="18513"/>
                  </a:lnTo>
                  <a:lnTo>
                    <a:pt x="42789" y="18513"/>
                  </a:lnTo>
                  <a:cubicBezTo>
                    <a:pt x="42830" y="18513"/>
                    <a:pt x="42830" y="18595"/>
                    <a:pt x="42871" y="18513"/>
                  </a:cubicBezTo>
                  <a:lnTo>
                    <a:pt x="42871" y="18513"/>
                  </a:lnTo>
                  <a:lnTo>
                    <a:pt x="42830" y="18513"/>
                  </a:lnTo>
                  <a:lnTo>
                    <a:pt x="42830" y="18473"/>
                  </a:lnTo>
                  <a:lnTo>
                    <a:pt x="42830" y="18473"/>
                  </a:lnTo>
                  <a:lnTo>
                    <a:pt x="42912" y="18473"/>
                  </a:lnTo>
                  <a:lnTo>
                    <a:pt x="42953" y="18513"/>
                  </a:lnTo>
                  <a:lnTo>
                    <a:pt x="42953" y="18513"/>
                  </a:lnTo>
                  <a:lnTo>
                    <a:pt x="42953" y="18513"/>
                  </a:lnTo>
                  <a:lnTo>
                    <a:pt x="42994" y="18513"/>
                  </a:lnTo>
                  <a:lnTo>
                    <a:pt x="42994" y="18554"/>
                  </a:lnTo>
                  <a:lnTo>
                    <a:pt x="43045" y="18554"/>
                  </a:lnTo>
                  <a:lnTo>
                    <a:pt x="42994" y="18554"/>
                  </a:lnTo>
                  <a:lnTo>
                    <a:pt x="42953" y="18554"/>
                  </a:lnTo>
                  <a:cubicBezTo>
                    <a:pt x="42953" y="18554"/>
                    <a:pt x="42912" y="18595"/>
                    <a:pt x="42912" y="18554"/>
                  </a:cubicBezTo>
                  <a:lnTo>
                    <a:pt x="42912" y="18554"/>
                  </a:lnTo>
                  <a:lnTo>
                    <a:pt x="42912" y="18554"/>
                  </a:lnTo>
                  <a:lnTo>
                    <a:pt x="42912" y="18554"/>
                  </a:lnTo>
                  <a:lnTo>
                    <a:pt x="42871" y="18595"/>
                  </a:lnTo>
                  <a:close/>
                  <a:moveTo>
                    <a:pt x="42442" y="18473"/>
                  </a:moveTo>
                  <a:lnTo>
                    <a:pt x="42483" y="18513"/>
                  </a:lnTo>
                  <a:lnTo>
                    <a:pt x="42483" y="18513"/>
                  </a:lnTo>
                  <a:cubicBezTo>
                    <a:pt x="42483" y="18513"/>
                    <a:pt x="42442" y="18513"/>
                    <a:pt x="42442" y="18554"/>
                  </a:cubicBezTo>
                  <a:cubicBezTo>
                    <a:pt x="42401" y="18554"/>
                    <a:pt x="42360" y="18513"/>
                    <a:pt x="42360" y="18473"/>
                  </a:cubicBezTo>
                  <a:lnTo>
                    <a:pt x="42360" y="18473"/>
                  </a:lnTo>
                  <a:lnTo>
                    <a:pt x="42442" y="18473"/>
                  </a:lnTo>
                  <a:close/>
                  <a:moveTo>
                    <a:pt x="42401" y="16552"/>
                  </a:moveTo>
                  <a:lnTo>
                    <a:pt x="42442" y="16552"/>
                  </a:lnTo>
                  <a:lnTo>
                    <a:pt x="42442" y="16603"/>
                  </a:lnTo>
                  <a:cubicBezTo>
                    <a:pt x="42401" y="16644"/>
                    <a:pt x="42360" y="16644"/>
                    <a:pt x="42360" y="16685"/>
                  </a:cubicBezTo>
                  <a:lnTo>
                    <a:pt x="42319" y="16644"/>
                  </a:lnTo>
                  <a:lnTo>
                    <a:pt x="42319" y="16603"/>
                  </a:lnTo>
                  <a:cubicBezTo>
                    <a:pt x="42360" y="16552"/>
                    <a:pt x="42360" y="16552"/>
                    <a:pt x="42401" y="16511"/>
                  </a:cubicBezTo>
                  <a:lnTo>
                    <a:pt x="42401" y="16552"/>
                  </a:lnTo>
                  <a:close/>
                  <a:moveTo>
                    <a:pt x="41716" y="14427"/>
                  </a:moveTo>
                  <a:cubicBezTo>
                    <a:pt x="41808" y="14468"/>
                    <a:pt x="41808" y="14468"/>
                    <a:pt x="41890" y="14468"/>
                  </a:cubicBezTo>
                  <a:lnTo>
                    <a:pt x="41890" y="14508"/>
                  </a:lnTo>
                  <a:cubicBezTo>
                    <a:pt x="41849" y="14560"/>
                    <a:pt x="41767" y="14600"/>
                    <a:pt x="41716" y="14641"/>
                  </a:cubicBezTo>
                  <a:lnTo>
                    <a:pt x="41716" y="14427"/>
                  </a:lnTo>
                  <a:close/>
                  <a:moveTo>
                    <a:pt x="41890" y="14856"/>
                  </a:moveTo>
                  <a:cubicBezTo>
                    <a:pt x="41849" y="14815"/>
                    <a:pt x="41808" y="14764"/>
                    <a:pt x="41767" y="14723"/>
                  </a:cubicBezTo>
                  <a:lnTo>
                    <a:pt x="41808" y="14723"/>
                  </a:lnTo>
                  <a:cubicBezTo>
                    <a:pt x="41849" y="14682"/>
                    <a:pt x="41849" y="14641"/>
                    <a:pt x="41890" y="14560"/>
                  </a:cubicBezTo>
                  <a:lnTo>
                    <a:pt x="41890" y="14560"/>
                  </a:lnTo>
                  <a:lnTo>
                    <a:pt x="41931" y="14560"/>
                  </a:lnTo>
                  <a:cubicBezTo>
                    <a:pt x="41931" y="14641"/>
                    <a:pt x="41849" y="14682"/>
                    <a:pt x="41890" y="14815"/>
                  </a:cubicBezTo>
                  <a:lnTo>
                    <a:pt x="41890" y="14856"/>
                  </a:lnTo>
                  <a:close/>
                  <a:moveTo>
                    <a:pt x="41635" y="14212"/>
                  </a:moveTo>
                  <a:cubicBezTo>
                    <a:pt x="41676" y="14253"/>
                    <a:pt x="41635" y="14345"/>
                    <a:pt x="41594" y="14345"/>
                  </a:cubicBezTo>
                  <a:cubicBezTo>
                    <a:pt x="41553" y="14345"/>
                    <a:pt x="41553" y="14253"/>
                    <a:pt x="41512" y="14171"/>
                  </a:cubicBezTo>
                  <a:lnTo>
                    <a:pt x="41512" y="14171"/>
                  </a:lnTo>
                  <a:lnTo>
                    <a:pt x="41553" y="14171"/>
                  </a:lnTo>
                  <a:cubicBezTo>
                    <a:pt x="41594" y="14171"/>
                    <a:pt x="41594" y="14171"/>
                    <a:pt x="41635" y="14212"/>
                  </a:cubicBezTo>
                  <a:close/>
                  <a:moveTo>
                    <a:pt x="41594" y="12772"/>
                  </a:moveTo>
                  <a:cubicBezTo>
                    <a:pt x="41553" y="12812"/>
                    <a:pt x="41553" y="12853"/>
                    <a:pt x="41512" y="12894"/>
                  </a:cubicBezTo>
                  <a:cubicBezTo>
                    <a:pt x="41512" y="12812"/>
                    <a:pt x="41461" y="12772"/>
                    <a:pt x="41420" y="12680"/>
                  </a:cubicBezTo>
                  <a:cubicBezTo>
                    <a:pt x="41420" y="12639"/>
                    <a:pt x="41553" y="12424"/>
                    <a:pt x="41594" y="12424"/>
                  </a:cubicBezTo>
                  <a:cubicBezTo>
                    <a:pt x="41594" y="12383"/>
                    <a:pt x="41635" y="12383"/>
                    <a:pt x="41635" y="12383"/>
                  </a:cubicBezTo>
                  <a:cubicBezTo>
                    <a:pt x="41676" y="12383"/>
                    <a:pt x="41676" y="12383"/>
                    <a:pt x="41716" y="12424"/>
                  </a:cubicBezTo>
                  <a:cubicBezTo>
                    <a:pt x="41676" y="12465"/>
                    <a:pt x="41676" y="12557"/>
                    <a:pt x="41635" y="12639"/>
                  </a:cubicBezTo>
                  <a:cubicBezTo>
                    <a:pt x="41635" y="12680"/>
                    <a:pt x="41594" y="12720"/>
                    <a:pt x="41594" y="12772"/>
                  </a:cubicBezTo>
                  <a:close/>
                  <a:moveTo>
                    <a:pt x="41972" y="14253"/>
                  </a:moveTo>
                  <a:lnTo>
                    <a:pt x="41931" y="14253"/>
                  </a:lnTo>
                  <a:cubicBezTo>
                    <a:pt x="41931" y="14171"/>
                    <a:pt x="41849" y="14130"/>
                    <a:pt x="41808" y="14130"/>
                  </a:cubicBezTo>
                  <a:lnTo>
                    <a:pt x="41808" y="14130"/>
                  </a:lnTo>
                  <a:lnTo>
                    <a:pt x="41808" y="14171"/>
                  </a:lnTo>
                  <a:lnTo>
                    <a:pt x="41808" y="14212"/>
                  </a:lnTo>
                  <a:lnTo>
                    <a:pt x="41808" y="14171"/>
                  </a:lnTo>
                  <a:cubicBezTo>
                    <a:pt x="41767" y="14171"/>
                    <a:pt x="41716" y="14130"/>
                    <a:pt x="41676" y="14130"/>
                  </a:cubicBezTo>
                  <a:lnTo>
                    <a:pt x="41594" y="14130"/>
                  </a:lnTo>
                  <a:cubicBezTo>
                    <a:pt x="41553" y="14130"/>
                    <a:pt x="41512" y="14130"/>
                    <a:pt x="41512" y="14090"/>
                  </a:cubicBezTo>
                  <a:lnTo>
                    <a:pt x="41553" y="14049"/>
                  </a:lnTo>
                  <a:lnTo>
                    <a:pt x="41594" y="14049"/>
                  </a:lnTo>
                  <a:lnTo>
                    <a:pt x="41635" y="14049"/>
                  </a:lnTo>
                  <a:lnTo>
                    <a:pt x="41635" y="14049"/>
                  </a:lnTo>
                  <a:cubicBezTo>
                    <a:pt x="41594" y="13998"/>
                    <a:pt x="41553" y="13998"/>
                    <a:pt x="41512" y="13957"/>
                  </a:cubicBezTo>
                  <a:lnTo>
                    <a:pt x="41512" y="13998"/>
                  </a:lnTo>
                  <a:cubicBezTo>
                    <a:pt x="41379" y="13957"/>
                    <a:pt x="41461" y="13834"/>
                    <a:pt x="41379" y="13742"/>
                  </a:cubicBezTo>
                  <a:lnTo>
                    <a:pt x="41420" y="13742"/>
                  </a:lnTo>
                  <a:lnTo>
                    <a:pt x="41420" y="13742"/>
                  </a:lnTo>
                  <a:lnTo>
                    <a:pt x="41461" y="13793"/>
                  </a:lnTo>
                  <a:cubicBezTo>
                    <a:pt x="41512" y="13660"/>
                    <a:pt x="41461" y="13446"/>
                    <a:pt x="41553" y="13405"/>
                  </a:cubicBezTo>
                  <a:cubicBezTo>
                    <a:pt x="41594" y="13405"/>
                    <a:pt x="41635" y="13446"/>
                    <a:pt x="41676" y="13446"/>
                  </a:cubicBezTo>
                  <a:lnTo>
                    <a:pt x="41716" y="13446"/>
                  </a:lnTo>
                  <a:cubicBezTo>
                    <a:pt x="41716" y="13405"/>
                    <a:pt x="41767" y="13405"/>
                    <a:pt x="41767" y="13405"/>
                  </a:cubicBezTo>
                  <a:lnTo>
                    <a:pt x="41767" y="13446"/>
                  </a:lnTo>
                  <a:cubicBezTo>
                    <a:pt x="41716" y="13538"/>
                    <a:pt x="41767" y="13579"/>
                    <a:pt x="41808" y="13620"/>
                  </a:cubicBezTo>
                  <a:cubicBezTo>
                    <a:pt x="41767" y="13701"/>
                    <a:pt x="41716" y="13742"/>
                    <a:pt x="41635" y="13793"/>
                  </a:cubicBezTo>
                  <a:lnTo>
                    <a:pt x="41635" y="13916"/>
                  </a:lnTo>
                  <a:cubicBezTo>
                    <a:pt x="41676" y="13957"/>
                    <a:pt x="41676" y="14090"/>
                    <a:pt x="41767" y="14090"/>
                  </a:cubicBezTo>
                  <a:cubicBezTo>
                    <a:pt x="41767" y="14090"/>
                    <a:pt x="41767" y="14049"/>
                    <a:pt x="41808" y="14049"/>
                  </a:cubicBezTo>
                  <a:lnTo>
                    <a:pt x="41849" y="14049"/>
                  </a:lnTo>
                  <a:cubicBezTo>
                    <a:pt x="41849" y="14090"/>
                    <a:pt x="41849" y="14130"/>
                    <a:pt x="41890" y="14130"/>
                  </a:cubicBezTo>
                  <a:lnTo>
                    <a:pt x="41890" y="14130"/>
                  </a:lnTo>
                  <a:lnTo>
                    <a:pt x="41931" y="14090"/>
                  </a:lnTo>
                  <a:cubicBezTo>
                    <a:pt x="41972" y="14090"/>
                    <a:pt x="41972" y="14130"/>
                    <a:pt x="41972" y="14130"/>
                  </a:cubicBezTo>
                  <a:lnTo>
                    <a:pt x="41972" y="14130"/>
                  </a:lnTo>
                  <a:lnTo>
                    <a:pt x="41972" y="14130"/>
                  </a:lnTo>
                  <a:lnTo>
                    <a:pt x="41931" y="14171"/>
                  </a:lnTo>
                  <a:cubicBezTo>
                    <a:pt x="41972" y="14171"/>
                    <a:pt x="41972" y="14212"/>
                    <a:pt x="42023" y="14253"/>
                  </a:cubicBezTo>
                  <a:lnTo>
                    <a:pt x="41972" y="14253"/>
                  </a:lnTo>
                  <a:close/>
                  <a:moveTo>
                    <a:pt x="42064" y="14345"/>
                  </a:moveTo>
                  <a:cubicBezTo>
                    <a:pt x="42105" y="14345"/>
                    <a:pt x="42146" y="14304"/>
                    <a:pt x="42146" y="14304"/>
                  </a:cubicBezTo>
                  <a:lnTo>
                    <a:pt x="42186" y="14304"/>
                  </a:lnTo>
                  <a:cubicBezTo>
                    <a:pt x="42227" y="14386"/>
                    <a:pt x="42227" y="14468"/>
                    <a:pt x="42227" y="14508"/>
                  </a:cubicBezTo>
                  <a:lnTo>
                    <a:pt x="42227" y="14508"/>
                  </a:lnTo>
                  <a:lnTo>
                    <a:pt x="42227" y="14508"/>
                  </a:lnTo>
                  <a:cubicBezTo>
                    <a:pt x="42186" y="14508"/>
                    <a:pt x="42186" y="14508"/>
                    <a:pt x="42146" y="14468"/>
                  </a:cubicBezTo>
                  <a:cubicBezTo>
                    <a:pt x="42146" y="14468"/>
                    <a:pt x="42186" y="14427"/>
                    <a:pt x="42146" y="14427"/>
                  </a:cubicBezTo>
                  <a:cubicBezTo>
                    <a:pt x="42105" y="14386"/>
                    <a:pt x="42064" y="14386"/>
                    <a:pt x="42064" y="14345"/>
                  </a:cubicBezTo>
                  <a:close/>
                  <a:moveTo>
                    <a:pt x="42401" y="15111"/>
                  </a:moveTo>
                  <a:cubicBezTo>
                    <a:pt x="42360" y="15111"/>
                    <a:pt x="42360" y="15152"/>
                    <a:pt x="42360" y="15193"/>
                  </a:cubicBezTo>
                  <a:lnTo>
                    <a:pt x="42319" y="15193"/>
                  </a:lnTo>
                  <a:cubicBezTo>
                    <a:pt x="42319" y="15152"/>
                    <a:pt x="42319" y="15111"/>
                    <a:pt x="42278" y="15111"/>
                  </a:cubicBezTo>
                  <a:cubicBezTo>
                    <a:pt x="42278" y="15152"/>
                    <a:pt x="42227" y="15152"/>
                    <a:pt x="42227" y="15193"/>
                  </a:cubicBezTo>
                  <a:cubicBezTo>
                    <a:pt x="42227" y="15234"/>
                    <a:pt x="42319" y="15275"/>
                    <a:pt x="42227" y="15367"/>
                  </a:cubicBezTo>
                  <a:lnTo>
                    <a:pt x="42227" y="15367"/>
                  </a:lnTo>
                  <a:lnTo>
                    <a:pt x="42186" y="15326"/>
                  </a:lnTo>
                  <a:lnTo>
                    <a:pt x="42186" y="15275"/>
                  </a:lnTo>
                  <a:lnTo>
                    <a:pt x="42186" y="15275"/>
                  </a:lnTo>
                  <a:lnTo>
                    <a:pt x="42146" y="15326"/>
                  </a:lnTo>
                  <a:cubicBezTo>
                    <a:pt x="42105" y="15326"/>
                    <a:pt x="42023" y="15275"/>
                    <a:pt x="42023" y="15193"/>
                  </a:cubicBezTo>
                  <a:cubicBezTo>
                    <a:pt x="41972" y="15111"/>
                    <a:pt x="42105" y="15111"/>
                    <a:pt x="42023" y="15070"/>
                  </a:cubicBezTo>
                  <a:cubicBezTo>
                    <a:pt x="41972" y="15019"/>
                    <a:pt x="41972" y="15019"/>
                    <a:pt x="41931" y="15019"/>
                  </a:cubicBezTo>
                  <a:cubicBezTo>
                    <a:pt x="41931" y="15070"/>
                    <a:pt x="41890" y="15070"/>
                    <a:pt x="41849" y="15070"/>
                  </a:cubicBezTo>
                  <a:lnTo>
                    <a:pt x="41849" y="15019"/>
                  </a:lnTo>
                  <a:lnTo>
                    <a:pt x="41849" y="15019"/>
                  </a:lnTo>
                  <a:cubicBezTo>
                    <a:pt x="41808" y="15019"/>
                    <a:pt x="41767" y="15111"/>
                    <a:pt x="41716" y="15152"/>
                  </a:cubicBezTo>
                  <a:lnTo>
                    <a:pt x="41716" y="15152"/>
                  </a:lnTo>
                  <a:lnTo>
                    <a:pt x="41716" y="15152"/>
                  </a:lnTo>
                  <a:cubicBezTo>
                    <a:pt x="41716" y="15111"/>
                    <a:pt x="41716" y="15019"/>
                    <a:pt x="41767" y="15019"/>
                  </a:cubicBezTo>
                  <a:cubicBezTo>
                    <a:pt x="41808" y="14978"/>
                    <a:pt x="41849" y="14978"/>
                    <a:pt x="41849" y="14978"/>
                  </a:cubicBezTo>
                  <a:cubicBezTo>
                    <a:pt x="41849" y="14938"/>
                    <a:pt x="41890" y="14938"/>
                    <a:pt x="41972" y="14897"/>
                  </a:cubicBezTo>
                  <a:lnTo>
                    <a:pt x="41972" y="14978"/>
                  </a:lnTo>
                  <a:lnTo>
                    <a:pt x="42064" y="14978"/>
                  </a:lnTo>
                  <a:cubicBezTo>
                    <a:pt x="42064" y="14938"/>
                    <a:pt x="42064" y="14897"/>
                    <a:pt x="42105" y="14897"/>
                  </a:cubicBezTo>
                  <a:lnTo>
                    <a:pt x="42146" y="14938"/>
                  </a:lnTo>
                  <a:lnTo>
                    <a:pt x="42146" y="14856"/>
                  </a:lnTo>
                  <a:lnTo>
                    <a:pt x="42186" y="14897"/>
                  </a:lnTo>
                  <a:lnTo>
                    <a:pt x="42186" y="14856"/>
                  </a:lnTo>
                  <a:lnTo>
                    <a:pt x="42227" y="14856"/>
                  </a:lnTo>
                  <a:cubicBezTo>
                    <a:pt x="42278" y="14815"/>
                    <a:pt x="42227" y="14764"/>
                    <a:pt x="42227" y="14723"/>
                  </a:cubicBezTo>
                  <a:lnTo>
                    <a:pt x="42227" y="14723"/>
                  </a:lnTo>
                  <a:cubicBezTo>
                    <a:pt x="42319" y="14764"/>
                    <a:pt x="42360" y="14856"/>
                    <a:pt x="42319" y="14897"/>
                  </a:cubicBezTo>
                  <a:lnTo>
                    <a:pt x="42319" y="14938"/>
                  </a:lnTo>
                  <a:lnTo>
                    <a:pt x="42360" y="14938"/>
                  </a:lnTo>
                  <a:lnTo>
                    <a:pt x="42360" y="14938"/>
                  </a:lnTo>
                  <a:cubicBezTo>
                    <a:pt x="42360" y="15019"/>
                    <a:pt x="42401" y="15019"/>
                    <a:pt x="42401" y="15111"/>
                  </a:cubicBezTo>
                  <a:close/>
                  <a:moveTo>
                    <a:pt x="42534" y="16644"/>
                  </a:moveTo>
                  <a:cubicBezTo>
                    <a:pt x="42656" y="16644"/>
                    <a:pt x="42738" y="16644"/>
                    <a:pt x="42830" y="16685"/>
                  </a:cubicBezTo>
                  <a:lnTo>
                    <a:pt x="42830" y="16726"/>
                  </a:lnTo>
                  <a:lnTo>
                    <a:pt x="42830" y="16726"/>
                  </a:lnTo>
                  <a:lnTo>
                    <a:pt x="42738" y="16726"/>
                  </a:lnTo>
                  <a:lnTo>
                    <a:pt x="42738" y="16807"/>
                  </a:lnTo>
                  <a:cubicBezTo>
                    <a:pt x="42789" y="16807"/>
                    <a:pt x="42830" y="16858"/>
                    <a:pt x="42871" y="16940"/>
                  </a:cubicBezTo>
                  <a:cubicBezTo>
                    <a:pt x="42830" y="16940"/>
                    <a:pt x="42830" y="16981"/>
                    <a:pt x="42830" y="16981"/>
                  </a:cubicBezTo>
                  <a:cubicBezTo>
                    <a:pt x="42830" y="16981"/>
                    <a:pt x="42953" y="17114"/>
                    <a:pt x="42994" y="17114"/>
                  </a:cubicBezTo>
                  <a:lnTo>
                    <a:pt x="42994" y="17155"/>
                  </a:lnTo>
                  <a:lnTo>
                    <a:pt x="42912" y="17155"/>
                  </a:lnTo>
                  <a:cubicBezTo>
                    <a:pt x="42871" y="17155"/>
                    <a:pt x="42871" y="17114"/>
                    <a:pt x="42830" y="17155"/>
                  </a:cubicBezTo>
                  <a:cubicBezTo>
                    <a:pt x="42738" y="17196"/>
                    <a:pt x="42789" y="17277"/>
                    <a:pt x="42789" y="17410"/>
                  </a:cubicBezTo>
                  <a:lnTo>
                    <a:pt x="42738" y="17410"/>
                  </a:lnTo>
                  <a:cubicBezTo>
                    <a:pt x="42697" y="17451"/>
                    <a:pt x="42656" y="17492"/>
                    <a:pt x="42575" y="17533"/>
                  </a:cubicBezTo>
                  <a:lnTo>
                    <a:pt x="42615" y="17574"/>
                  </a:lnTo>
                  <a:lnTo>
                    <a:pt x="42615" y="17625"/>
                  </a:lnTo>
                  <a:lnTo>
                    <a:pt x="42575" y="17625"/>
                  </a:lnTo>
                  <a:cubicBezTo>
                    <a:pt x="42615" y="17625"/>
                    <a:pt x="42615" y="17665"/>
                    <a:pt x="42615" y="17665"/>
                  </a:cubicBezTo>
                  <a:cubicBezTo>
                    <a:pt x="42615" y="17747"/>
                    <a:pt x="42534" y="17829"/>
                    <a:pt x="42483" y="17829"/>
                  </a:cubicBezTo>
                  <a:cubicBezTo>
                    <a:pt x="42442" y="17829"/>
                    <a:pt x="42360" y="17880"/>
                    <a:pt x="42360" y="17880"/>
                  </a:cubicBezTo>
                  <a:cubicBezTo>
                    <a:pt x="42319" y="17829"/>
                    <a:pt x="42360" y="17788"/>
                    <a:pt x="42319" y="17747"/>
                  </a:cubicBezTo>
                  <a:cubicBezTo>
                    <a:pt x="42278" y="17747"/>
                    <a:pt x="42278" y="17788"/>
                    <a:pt x="42227" y="17788"/>
                  </a:cubicBezTo>
                  <a:lnTo>
                    <a:pt x="42227" y="17788"/>
                  </a:lnTo>
                  <a:cubicBezTo>
                    <a:pt x="42186" y="17747"/>
                    <a:pt x="42146" y="17706"/>
                    <a:pt x="42105" y="17706"/>
                  </a:cubicBezTo>
                  <a:lnTo>
                    <a:pt x="42105" y="17706"/>
                  </a:lnTo>
                  <a:cubicBezTo>
                    <a:pt x="42105" y="17706"/>
                    <a:pt x="42105" y="17747"/>
                    <a:pt x="42064" y="17747"/>
                  </a:cubicBezTo>
                  <a:cubicBezTo>
                    <a:pt x="42023" y="17747"/>
                    <a:pt x="41972" y="17788"/>
                    <a:pt x="41931" y="17788"/>
                  </a:cubicBezTo>
                  <a:lnTo>
                    <a:pt x="41931" y="17665"/>
                  </a:lnTo>
                  <a:cubicBezTo>
                    <a:pt x="41890" y="17706"/>
                    <a:pt x="41849" y="17706"/>
                    <a:pt x="41808" y="17706"/>
                  </a:cubicBezTo>
                  <a:lnTo>
                    <a:pt x="41767" y="17706"/>
                  </a:lnTo>
                  <a:lnTo>
                    <a:pt x="41716" y="17706"/>
                  </a:lnTo>
                  <a:cubicBezTo>
                    <a:pt x="41716" y="17625"/>
                    <a:pt x="41676" y="17492"/>
                    <a:pt x="41676" y="17451"/>
                  </a:cubicBezTo>
                  <a:cubicBezTo>
                    <a:pt x="41635" y="17410"/>
                    <a:pt x="41594" y="17410"/>
                    <a:pt x="41594" y="17369"/>
                  </a:cubicBezTo>
                  <a:lnTo>
                    <a:pt x="41594" y="17369"/>
                  </a:lnTo>
                  <a:lnTo>
                    <a:pt x="41594" y="17369"/>
                  </a:lnTo>
                  <a:cubicBezTo>
                    <a:pt x="41594" y="17369"/>
                    <a:pt x="41594" y="17318"/>
                    <a:pt x="41553" y="17318"/>
                  </a:cubicBezTo>
                  <a:lnTo>
                    <a:pt x="41553" y="17236"/>
                  </a:lnTo>
                  <a:lnTo>
                    <a:pt x="41512" y="17196"/>
                  </a:lnTo>
                  <a:cubicBezTo>
                    <a:pt x="41461" y="17155"/>
                    <a:pt x="41553" y="17063"/>
                    <a:pt x="41553" y="17022"/>
                  </a:cubicBezTo>
                  <a:cubicBezTo>
                    <a:pt x="41594" y="16981"/>
                    <a:pt x="41553" y="16981"/>
                    <a:pt x="41594" y="16981"/>
                  </a:cubicBezTo>
                  <a:lnTo>
                    <a:pt x="41594" y="16981"/>
                  </a:lnTo>
                  <a:cubicBezTo>
                    <a:pt x="41635" y="16981"/>
                    <a:pt x="41635" y="17022"/>
                    <a:pt x="41635" y="17022"/>
                  </a:cubicBezTo>
                  <a:cubicBezTo>
                    <a:pt x="41676" y="17063"/>
                    <a:pt x="41716" y="17114"/>
                    <a:pt x="41767" y="17155"/>
                  </a:cubicBezTo>
                  <a:cubicBezTo>
                    <a:pt x="41808" y="17155"/>
                    <a:pt x="41808" y="17114"/>
                    <a:pt x="41849" y="17114"/>
                  </a:cubicBezTo>
                  <a:cubicBezTo>
                    <a:pt x="41890" y="17114"/>
                    <a:pt x="41890" y="17155"/>
                    <a:pt x="41931" y="17155"/>
                  </a:cubicBezTo>
                  <a:cubicBezTo>
                    <a:pt x="41972" y="17114"/>
                    <a:pt x="42023" y="17063"/>
                    <a:pt x="42064" y="17022"/>
                  </a:cubicBezTo>
                  <a:cubicBezTo>
                    <a:pt x="42105" y="17022"/>
                    <a:pt x="42105" y="17063"/>
                    <a:pt x="42146" y="17063"/>
                  </a:cubicBezTo>
                  <a:cubicBezTo>
                    <a:pt x="42146" y="17063"/>
                    <a:pt x="42186" y="17114"/>
                    <a:pt x="42227" y="17063"/>
                  </a:cubicBezTo>
                  <a:lnTo>
                    <a:pt x="42278" y="17063"/>
                  </a:lnTo>
                  <a:cubicBezTo>
                    <a:pt x="42319" y="17063"/>
                    <a:pt x="42319" y="17063"/>
                    <a:pt x="42360" y="17022"/>
                  </a:cubicBezTo>
                  <a:cubicBezTo>
                    <a:pt x="42401" y="17022"/>
                    <a:pt x="42442" y="16940"/>
                    <a:pt x="42442" y="16899"/>
                  </a:cubicBezTo>
                  <a:lnTo>
                    <a:pt x="42442" y="16858"/>
                  </a:lnTo>
                  <a:cubicBezTo>
                    <a:pt x="42442" y="16807"/>
                    <a:pt x="42483" y="16807"/>
                    <a:pt x="42534" y="16766"/>
                  </a:cubicBezTo>
                  <a:cubicBezTo>
                    <a:pt x="42483" y="16726"/>
                    <a:pt x="42534" y="16685"/>
                    <a:pt x="42534" y="16644"/>
                  </a:cubicBezTo>
                  <a:close/>
                  <a:moveTo>
                    <a:pt x="43974" y="10514"/>
                  </a:moveTo>
                  <a:cubicBezTo>
                    <a:pt x="44066" y="10473"/>
                    <a:pt x="44107" y="10422"/>
                    <a:pt x="44189" y="10381"/>
                  </a:cubicBezTo>
                  <a:cubicBezTo>
                    <a:pt x="44189" y="10381"/>
                    <a:pt x="44189" y="10340"/>
                    <a:pt x="44230" y="10299"/>
                  </a:cubicBezTo>
                  <a:lnTo>
                    <a:pt x="44271" y="10299"/>
                  </a:lnTo>
                  <a:cubicBezTo>
                    <a:pt x="44322" y="10217"/>
                    <a:pt x="44403" y="10084"/>
                    <a:pt x="44403" y="9962"/>
                  </a:cubicBezTo>
                  <a:lnTo>
                    <a:pt x="44363" y="9962"/>
                  </a:lnTo>
                  <a:lnTo>
                    <a:pt x="44363" y="9962"/>
                  </a:lnTo>
                  <a:lnTo>
                    <a:pt x="44403" y="9911"/>
                  </a:lnTo>
                  <a:lnTo>
                    <a:pt x="44403" y="9829"/>
                  </a:lnTo>
                  <a:cubicBezTo>
                    <a:pt x="44444" y="9788"/>
                    <a:pt x="44444" y="9788"/>
                    <a:pt x="44444" y="9747"/>
                  </a:cubicBezTo>
                  <a:lnTo>
                    <a:pt x="44485" y="9747"/>
                  </a:lnTo>
                  <a:lnTo>
                    <a:pt x="44485" y="9788"/>
                  </a:lnTo>
                  <a:lnTo>
                    <a:pt x="44577" y="9788"/>
                  </a:lnTo>
                  <a:lnTo>
                    <a:pt x="44577" y="9747"/>
                  </a:lnTo>
                  <a:cubicBezTo>
                    <a:pt x="44526" y="9747"/>
                    <a:pt x="44526" y="9706"/>
                    <a:pt x="44526" y="9706"/>
                  </a:cubicBezTo>
                  <a:lnTo>
                    <a:pt x="44526" y="9706"/>
                  </a:lnTo>
                  <a:lnTo>
                    <a:pt x="44577" y="9655"/>
                  </a:lnTo>
                  <a:lnTo>
                    <a:pt x="44618" y="9706"/>
                  </a:lnTo>
                  <a:lnTo>
                    <a:pt x="44618" y="9829"/>
                  </a:lnTo>
                  <a:lnTo>
                    <a:pt x="44659" y="9870"/>
                  </a:lnTo>
                  <a:cubicBezTo>
                    <a:pt x="44659" y="9870"/>
                    <a:pt x="44700" y="9962"/>
                    <a:pt x="44700" y="10044"/>
                  </a:cubicBezTo>
                  <a:cubicBezTo>
                    <a:pt x="44700" y="10084"/>
                    <a:pt x="44659" y="10084"/>
                    <a:pt x="44618" y="10125"/>
                  </a:cubicBezTo>
                  <a:lnTo>
                    <a:pt x="44618" y="10217"/>
                  </a:lnTo>
                  <a:cubicBezTo>
                    <a:pt x="44444" y="10258"/>
                    <a:pt x="44577" y="10340"/>
                    <a:pt x="44526" y="10473"/>
                  </a:cubicBezTo>
                  <a:cubicBezTo>
                    <a:pt x="44526" y="10514"/>
                    <a:pt x="44403" y="10595"/>
                    <a:pt x="44526" y="10677"/>
                  </a:cubicBezTo>
                  <a:lnTo>
                    <a:pt x="44526" y="10677"/>
                  </a:lnTo>
                  <a:cubicBezTo>
                    <a:pt x="44444" y="10677"/>
                    <a:pt x="44444" y="10728"/>
                    <a:pt x="44444" y="10769"/>
                  </a:cubicBezTo>
                  <a:cubicBezTo>
                    <a:pt x="44444" y="10769"/>
                    <a:pt x="44403" y="10810"/>
                    <a:pt x="44363" y="10810"/>
                  </a:cubicBezTo>
                  <a:lnTo>
                    <a:pt x="44363" y="10810"/>
                  </a:lnTo>
                  <a:cubicBezTo>
                    <a:pt x="44363" y="10769"/>
                    <a:pt x="44403" y="10728"/>
                    <a:pt x="44403" y="10677"/>
                  </a:cubicBezTo>
                  <a:lnTo>
                    <a:pt x="44403" y="10677"/>
                  </a:lnTo>
                  <a:cubicBezTo>
                    <a:pt x="44363" y="10677"/>
                    <a:pt x="44271" y="10769"/>
                    <a:pt x="44271" y="10769"/>
                  </a:cubicBezTo>
                  <a:cubicBezTo>
                    <a:pt x="44271" y="10810"/>
                    <a:pt x="44271" y="10851"/>
                    <a:pt x="44230" y="10851"/>
                  </a:cubicBezTo>
                  <a:lnTo>
                    <a:pt x="44230" y="10851"/>
                  </a:lnTo>
                  <a:lnTo>
                    <a:pt x="44230" y="10769"/>
                  </a:lnTo>
                  <a:lnTo>
                    <a:pt x="44189" y="10769"/>
                  </a:lnTo>
                  <a:cubicBezTo>
                    <a:pt x="44148" y="10810"/>
                    <a:pt x="44148" y="10810"/>
                    <a:pt x="44107" y="10851"/>
                  </a:cubicBezTo>
                  <a:lnTo>
                    <a:pt x="43974" y="10851"/>
                  </a:lnTo>
                  <a:cubicBezTo>
                    <a:pt x="43974" y="10851"/>
                    <a:pt x="43933" y="10810"/>
                    <a:pt x="43893" y="10810"/>
                  </a:cubicBezTo>
                  <a:lnTo>
                    <a:pt x="43893" y="10851"/>
                  </a:lnTo>
                  <a:lnTo>
                    <a:pt x="43933" y="10892"/>
                  </a:lnTo>
                  <a:lnTo>
                    <a:pt x="43933" y="10892"/>
                  </a:lnTo>
                  <a:cubicBezTo>
                    <a:pt x="43852" y="10932"/>
                    <a:pt x="43811" y="10984"/>
                    <a:pt x="43760" y="11065"/>
                  </a:cubicBezTo>
                  <a:cubicBezTo>
                    <a:pt x="43719" y="11024"/>
                    <a:pt x="43719" y="11024"/>
                    <a:pt x="43678" y="10984"/>
                  </a:cubicBezTo>
                  <a:lnTo>
                    <a:pt x="43678" y="10932"/>
                  </a:lnTo>
                  <a:cubicBezTo>
                    <a:pt x="43678" y="10892"/>
                    <a:pt x="43719" y="10892"/>
                    <a:pt x="43719" y="10851"/>
                  </a:cubicBezTo>
                  <a:lnTo>
                    <a:pt x="43678" y="10851"/>
                  </a:lnTo>
                  <a:lnTo>
                    <a:pt x="43637" y="10851"/>
                  </a:lnTo>
                  <a:lnTo>
                    <a:pt x="43596" y="10851"/>
                  </a:lnTo>
                  <a:cubicBezTo>
                    <a:pt x="43555" y="10851"/>
                    <a:pt x="43504" y="10851"/>
                    <a:pt x="43504" y="10892"/>
                  </a:cubicBezTo>
                  <a:lnTo>
                    <a:pt x="43463" y="10892"/>
                  </a:lnTo>
                  <a:cubicBezTo>
                    <a:pt x="43463" y="10892"/>
                    <a:pt x="43463" y="10851"/>
                    <a:pt x="43463" y="10892"/>
                  </a:cubicBezTo>
                  <a:cubicBezTo>
                    <a:pt x="43382" y="10892"/>
                    <a:pt x="43341" y="10892"/>
                    <a:pt x="43300" y="10932"/>
                  </a:cubicBezTo>
                  <a:lnTo>
                    <a:pt x="43300" y="10892"/>
                  </a:lnTo>
                  <a:cubicBezTo>
                    <a:pt x="43208" y="10892"/>
                    <a:pt x="43249" y="10932"/>
                    <a:pt x="43208" y="10984"/>
                  </a:cubicBezTo>
                  <a:cubicBezTo>
                    <a:pt x="43167" y="10984"/>
                    <a:pt x="43126" y="10932"/>
                    <a:pt x="43045" y="10984"/>
                  </a:cubicBezTo>
                  <a:lnTo>
                    <a:pt x="43045" y="10932"/>
                  </a:lnTo>
                  <a:lnTo>
                    <a:pt x="43045" y="10892"/>
                  </a:lnTo>
                  <a:cubicBezTo>
                    <a:pt x="43208" y="10892"/>
                    <a:pt x="43208" y="10769"/>
                    <a:pt x="43300" y="10728"/>
                  </a:cubicBezTo>
                  <a:cubicBezTo>
                    <a:pt x="43341" y="10677"/>
                    <a:pt x="43382" y="10677"/>
                    <a:pt x="43382" y="10728"/>
                  </a:cubicBezTo>
                  <a:cubicBezTo>
                    <a:pt x="43463" y="10728"/>
                    <a:pt x="43596" y="10677"/>
                    <a:pt x="43678" y="10677"/>
                  </a:cubicBezTo>
                  <a:cubicBezTo>
                    <a:pt x="43678" y="10677"/>
                    <a:pt x="43678" y="10728"/>
                    <a:pt x="43719" y="10728"/>
                  </a:cubicBezTo>
                  <a:cubicBezTo>
                    <a:pt x="43760" y="10728"/>
                    <a:pt x="43760" y="10677"/>
                    <a:pt x="43811" y="10677"/>
                  </a:cubicBezTo>
                  <a:cubicBezTo>
                    <a:pt x="43811" y="10554"/>
                    <a:pt x="43852" y="10554"/>
                    <a:pt x="43893" y="10514"/>
                  </a:cubicBezTo>
                  <a:lnTo>
                    <a:pt x="43893" y="10381"/>
                  </a:lnTo>
                  <a:lnTo>
                    <a:pt x="44015" y="10381"/>
                  </a:lnTo>
                  <a:lnTo>
                    <a:pt x="44015" y="10381"/>
                  </a:lnTo>
                  <a:lnTo>
                    <a:pt x="43974" y="10422"/>
                  </a:lnTo>
                  <a:lnTo>
                    <a:pt x="43974" y="10514"/>
                  </a:lnTo>
                  <a:lnTo>
                    <a:pt x="43974" y="10514"/>
                  </a:lnTo>
                  <a:close/>
                  <a:moveTo>
                    <a:pt x="44914" y="7918"/>
                  </a:moveTo>
                  <a:cubicBezTo>
                    <a:pt x="44914" y="8000"/>
                    <a:pt x="44955" y="8082"/>
                    <a:pt x="44996" y="8174"/>
                  </a:cubicBezTo>
                  <a:cubicBezTo>
                    <a:pt x="44996" y="8215"/>
                    <a:pt x="45037" y="8256"/>
                    <a:pt x="45088" y="8337"/>
                  </a:cubicBezTo>
                  <a:cubicBezTo>
                    <a:pt x="44996" y="8296"/>
                    <a:pt x="44914" y="8215"/>
                    <a:pt x="44833" y="8256"/>
                  </a:cubicBezTo>
                  <a:cubicBezTo>
                    <a:pt x="44781" y="8337"/>
                    <a:pt x="44741" y="8470"/>
                    <a:pt x="44781" y="8552"/>
                  </a:cubicBezTo>
                  <a:cubicBezTo>
                    <a:pt x="44833" y="8634"/>
                    <a:pt x="44955" y="8726"/>
                    <a:pt x="44873" y="8848"/>
                  </a:cubicBezTo>
                  <a:lnTo>
                    <a:pt x="44873" y="8848"/>
                  </a:lnTo>
                  <a:cubicBezTo>
                    <a:pt x="44873" y="8766"/>
                    <a:pt x="44833" y="8726"/>
                    <a:pt x="44781" y="8726"/>
                  </a:cubicBezTo>
                  <a:cubicBezTo>
                    <a:pt x="44741" y="8766"/>
                    <a:pt x="44700" y="8807"/>
                    <a:pt x="44659" y="8848"/>
                  </a:cubicBezTo>
                  <a:lnTo>
                    <a:pt x="44659" y="8848"/>
                  </a:lnTo>
                  <a:cubicBezTo>
                    <a:pt x="44659" y="8807"/>
                    <a:pt x="44618" y="8766"/>
                    <a:pt x="44618" y="8726"/>
                  </a:cubicBezTo>
                  <a:cubicBezTo>
                    <a:pt x="44659" y="8726"/>
                    <a:pt x="44659" y="8685"/>
                    <a:pt x="44659" y="8634"/>
                  </a:cubicBezTo>
                  <a:lnTo>
                    <a:pt x="44659" y="8552"/>
                  </a:lnTo>
                  <a:cubicBezTo>
                    <a:pt x="44659" y="8511"/>
                    <a:pt x="44700" y="8511"/>
                    <a:pt x="44700" y="8470"/>
                  </a:cubicBezTo>
                  <a:cubicBezTo>
                    <a:pt x="44700" y="8429"/>
                    <a:pt x="44659" y="8337"/>
                    <a:pt x="44659" y="8296"/>
                  </a:cubicBezTo>
                  <a:cubicBezTo>
                    <a:pt x="44700" y="8256"/>
                    <a:pt x="44741" y="7918"/>
                    <a:pt x="44700" y="7827"/>
                  </a:cubicBezTo>
                  <a:cubicBezTo>
                    <a:pt x="44700" y="7786"/>
                    <a:pt x="44659" y="7745"/>
                    <a:pt x="44618" y="7704"/>
                  </a:cubicBezTo>
                  <a:cubicBezTo>
                    <a:pt x="44618" y="7612"/>
                    <a:pt x="44700" y="7571"/>
                    <a:pt x="44659" y="7448"/>
                  </a:cubicBezTo>
                  <a:cubicBezTo>
                    <a:pt x="44659" y="7448"/>
                    <a:pt x="44741" y="7448"/>
                    <a:pt x="44781" y="7408"/>
                  </a:cubicBezTo>
                  <a:cubicBezTo>
                    <a:pt x="44781" y="7408"/>
                    <a:pt x="44833" y="7408"/>
                    <a:pt x="44833" y="7448"/>
                  </a:cubicBezTo>
                  <a:cubicBezTo>
                    <a:pt x="44914" y="7571"/>
                    <a:pt x="44781" y="7612"/>
                    <a:pt x="44833" y="7786"/>
                  </a:cubicBezTo>
                  <a:cubicBezTo>
                    <a:pt x="44833" y="7827"/>
                    <a:pt x="44873" y="7867"/>
                    <a:pt x="44914" y="7918"/>
                  </a:cubicBezTo>
                  <a:close/>
                  <a:moveTo>
                    <a:pt x="45211" y="9359"/>
                  </a:moveTo>
                  <a:cubicBezTo>
                    <a:pt x="45170" y="9400"/>
                    <a:pt x="45129" y="9400"/>
                    <a:pt x="45088" y="9400"/>
                  </a:cubicBezTo>
                  <a:lnTo>
                    <a:pt x="44996" y="9400"/>
                  </a:lnTo>
                  <a:cubicBezTo>
                    <a:pt x="44955" y="9451"/>
                    <a:pt x="44914" y="9533"/>
                    <a:pt x="44873" y="9574"/>
                  </a:cubicBezTo>
                  <a:cubicBezTo>
                    <a:pt x="44781" y="9574"/>
                    <a:pt x="44700" y="9451"/>
                    <a:pt x="44618" y="9492"/>
                  </a:cubicBezTo>
                  <a:cubicBezTo>
                    <a:pt x="44577" y="9492"/>
                    <a:pt x="44577" y="9533"/>
                    <a:pt x="44526" y="9533"/>
                  </a:cubicBezTo>
                  <a:cubicBezTo>
                    <a:pt x="44526" y="9492"/>
                    <a:pt x="44526" y="9492"/>
                    <a:pt x="44485" y="9492"/>
                  </a:cubicBezTo>
                  <a:cubicBezTo>
                    <a:pt x="44485" y="9492"/>
                    <a:pt x="44444" y="9492"/>
                    <a:pt x="44444" y="9533"/>
                  </a:cubicBezTo>
                  <a:lnTo>
                    <a:pt x="44444" y="9533"/>
                  </a:lnTo>
                  <a:cubicBezTo>
                    <a:pt x="44485" y="9533"/>
                    <a:pt x="44526" y="9574"/>
                    <a:pt x="44577" y="9614"/>
                  </a:cubicBezTo>
                  <a:lnTo>
                    <a:pt x="44577" y="9614"/>
                  </a:lnTo>
                  <a:lnTo>
                    <a:pt x="44485" y="9614"/>
                  </a:lnTo>
                  <a:cubicBezTo>
                    <a:pt x="44485" y="9655"/>
                    <a:pt x="44444" y="9706"/>
                    <a:pt x="44403" y="9706"/>
                  </a:cubicBezTo>
                  <a:lnTo>
                    <a:pt x="44403" y="9706"/>
                  </a:lnTo>
                  <a:cubicBezTo>
                    <a:pt x="44403" y="9655"/>
                    <a:pt x="44444" y="9614"/>
                    <a:pt x="44403" y="9574"/>
                  </a:cubicBezTo>
                  <a:lnTo>
                    <a:pt x="44363" y="9533"/>
                  </a:lnTo>
                  <a:lnTo>
                    <a:pt x="44363" y="9492"/>
                  </a:lnTo>
                  <a:cubicBezTo>
                    <a:pt x="44403" y="9451"/>
                    <a:pt x="44444" y="9451"/>
                    <a:pt x="44485" y="9400"/>
                  </a:cubicBezTo>
                  <a:lnTo>
                    <a:pt x="44485" y="9359"/>
                  </a:lnTo>
                  <a:lnTo>
                    <a:pt x="44444" y="9359"/>
                  </a:lnTo>
                  <a:cubicBezTo>
                    <a:pt x="44485" y="9359"/>
                    <a:pt x="44485" y="9318"/>
                    <a:pt x="44485" y="9318"/>
                  </a:cubicBezTo>
                  <a:cubicBezTo>
                    <a:pt x="44526" y="9359"/>
                    <a:pt x="44526" y="9359"/>
                    <a:pt x="44577" y="9359"/>
                  </a:cubicBezTo>
                  <a:lnTo>
                    <a:pt x="44577" y="9277"/>
                  </a:lnTo>
                  <a:cubicBezTo>
                    <a:pt x="44618" y="9236"/>
                    <a:pt x="44659" y="9236"/>
                    <a:pt x="44659" y="9236"/>
                  </a:cubicBezTo>
                  <a:lnTo>
                    <a:pt x="44659" y="9104"/>
                  </a:lnTo>
                  <a:cubicBezTo>
                    <a:pt x="44659" y="9022"/>
                    <a:pt x="44618" y="9022"/>
                    <a:pt x="44659" y="8940"/>
                  </a:cubicBezTo>
                  <a:cubicBezTo>
                    <a:pt x="44741" y="8981"/>
                    <a:pt x="44955" y="9277"/>
                    <a:pt x="45088" y="9236"/>
                  </a:cubicBezTo>
                  <a:cubicBezTo>
                    <a:pt x="45129" y="9236"/>
                    <a:pt x="45129" y="9196"/>
                    <a:pt x="45211" y="9144"/>
                  </a:cubicBezTo>
                  <a:lnTo>
                    <a:pt x="45211" y="9196"/>
                  </a:lnTo>
                  <a:cubicBezTo>
                    <a:pt x="45170" y="9196"/>
                    <a:pt x="45170" y="9236"/>
                    <a:pt x="45170" y="9236"/>
                  </a:cubicBezTo>
                  <a:cubicBezTo>
                    <a:pt x="45170" y="9277"/>
                    <a:pt x="45211" y="9359"/>
                    <a:pt x="45211" y="9359"/>
                  </a:cubicBezTo>
                  <a:close/>
                  <a:moveTo>
                    <a:pt x="47336" y="18473"/>
                  </a:moveTo>
                  <a:cubicBezTo>
                    <a:pt x="47336" y="18513"/>
                    <a:pt x="47336" y="18595"/>
                    <a:pt x="47387" y="18595"/>
                  </a:cubicBezTo>
                  <a:lnTo>
                    <a:pt x="47509" y="18595"/>
                  </a:lnTo>
                  <a:lnTo>
                    <a:pt x="47509" y="18595"/>
                  </a:lnTo>
                  <a:cubicBezTo>
                    <a:pt x="47509" y="18646"/>
                    <a:pt x="47469" y="18646"/>
                    <a:pt x="47469" y="18646"/>
                  </a:cubicBezTo>
                  <a:cubicBezTo>
                    <a:pt x="47469" y="18687"/>
                    <a:pt x="47591" y="18687"/>
                    <a:pt x="47591" y="18687"/>
                  </a:cubicBezTo>
                  <a:lnTo>
                    <a:pt x="47591" y="18728"/>
                  </a:lnTo>
                  <a:lnTo>
                    <a:pt x="47550" y="18728"/>
                  </a:lnTo>
                  <a:lnTo>
                    <a:pt x="47550" y="18728"/>
                  </a:lnTo>
                  <a:cubicBezTo>
                    <a:pt x="47591" y="18728"/>
                    <a:pt x="47642" y="18769"/>
                    <a:pt x="47683" y="18769"/>
                  </a:cubicBezTo>
                  <a:lnTo>
                    <a:pt x="47683" y="18851"/>
                  </a:lnTo>
                  <a:lnTo>
                    <a:pt x="47591" y="18851"/>
                  </a:lnTo>
                  <a:lnTo>
                    <a:pt x="47591" y="18810"/>
                  </a:lnTo>
                  <a:cubicBezTo>
                    <a:pt x="47509" y="18810"/>
                    <a:pt x="47469" y="18769"/>
                    <a:pt x="47428" y="18769"/>
                  </a:cubicBezTo>
                  <a:lnTo>
                    <a:pt x="47336" y="18769"/>
                  </a:lnTo>
                  <a:lnTo>
                    <a:pt x="47254" y="18769"/>
                  </a:lnTo>
                  <a:cubicBezTo>
                    <a:pt x="47213" y="18728"/>
                    <a:pt x="47213" y="18728"/>
                    <a:pt x="47213" y="18687"/>
                  </a:cubicBezTo>
                  <a:cubicBezTo>
                    <a:pt x="47172" y="18687"/>
                    <a:pt x="47131" y="18646"/>
                    <a:pt x="47131" y="18646"/>
                  </a:cubicBezTo>
                  <a:cubicBezTo>
                    <a:pt x="47080" y="18554"/>
                    <a:pt x="47039" y="18513"/>
                    <a:pt x="46999" y="18473"/>
                  </a:cubicBezTo>
                  <a:cubicBezTo>
                    <a:pt x="46958" y="18432"/>
                    <a:pt x="46917" y="18432"/>
                    <a:pt x="46876" y="18432"/>
                  </a:cubicBezTo>
                  <a:cubicBezTo>
                    <a:pt x="46825" y="18432"/>
                    <a:pt x="46825" y="18432"/>
                    <a:pt x="46784" y="18391"/>
                  </a:cubicBezTo>
                  <a:cubicBezTo>
                    <a:pt x="46784" y="18432"/>
                    <a:pt x="46743" y="18432"/>
                    <a:pt x="46702" y="18432"/>
                  </a:cubicBezTo>
                  <a:cubicBezTo>
                    <a:pt x="46702" y="18432"/>
                    <a:pt x="46702" y="18391"/>
                    <a:pt x="46661" y="18391"/>
                  </a:cubicBezTo>
                  <a:cubicBezTo>
                    <a:pt x="46702" y="18432"/>
                    <a:pt x="46702" y="18432"/>
                    <a:pt x="46702" y="18473"/>
                  </a:cubicBezTo>
                  <a:lnTo>
                    <a:pt x="46702" y="18473"/>
                  </a:lnTo>
                  <a:lnTo>
                    <a:pt x="46661" y="18473"/>
                  </a:lnTo>
                  <a:lnTo>
                    <a:pt x="46661" y="18473"/>
                  </a:lnTo>
                  <a:lnTo>
                    <a:pt x="46621" y="18473"/>
                  </a:lnTo>
                  <a:lnTo>
                    <a:pt x="46661" y="18473"/>
                  </a:lnTo>
                  <a:cubicBezTo>
                    <a:pt x="46621" y="18513"/>
                    <a:pt x="46621" y="18473"/>
                    <a:pt x="46569" y="18473"/>
                  </a:cubicBezTo>
                  <a:lnTo>
                    <a:pt x="46488" y="18473"/>
                  </a:lnTo>
                  <a:lnTo>
                    <a:pt x="46488" y="18473"/>
                  </a:lnTo>
                  <a:cubicBezTo>
                    <a:pt x="46529" y="18554"/>
                    <a:pt x="46569" y="18513"/>
                    <a:pt x="46621" y="18595"/>
                  </a:cubicBezTo>
                  <a:cubicBezTo>
                    <a:pt x="46569" y="18595"/>
                    <a:pt x="46569" y="18646"/>
                    <a:pt x="46529" y="18646"/>
                  </a:cubicBezTo>
                  <a:lnTo>
                    <a:pt x="46273" y="18646"/>
                  </a:lnTo>
                  <a:cubicBezTo>
                    <a:pt x="46232" y="18595"/>
                    <a:pt x="46191" y="18513"/>
                    <a:pt x="46110" y="18473"/>
                  </a:cubicBezTo>
                  <a:lnTo>
                    <a:pt x="45977" y="18473"/>
                  </a:lnTo>
                  <a:cubicBezTo>
                    <a:pt x="45977" y="18432"/>
                    <a:pt x="46018" y="18432"/>
                    <a:pt x="46018" y="18391"/>
                  </a:cubicBezTo>
                  <a:cubicBezTo>
                    <a:pt x="45977" y="18391"/>
                    <a:pt x="45936" y="18340"/>
                    <a:pt x="45936" y="18299"/>
                  </a:cubicBezTo>
                  <a:lnTo>
                    <a:pt x="45977" y="18299"/>
                  </a:lnTo>
                  <a:lnTo>
                    <a:pt x="45977" y="18299"/>
                  </a:lnTo>
                  <a:lnTo>
                    <a:pt x="45977" y="18258"/>
                  </a:lnTo>
                  <a:cubicBezTo>
                    <a:pt x="45895" y="18217"/>
                    <a:pt x="45895" y="18084"/>
                    <a:pt x="45803" y="18044"/>
                  </a:cubicBezTo>
                  <a:cubicBezTo>
                    <a:pt x="45681" y="17962"/>
                    <a:pt x="45507" y="17962"/>
                    <a:pt x="45343" y="17880"/>
                  </a:cubicBezTo>
                  <a:cubicBezTo>
                    <a:pt x="45384" y="17880"/>
                    <a:pt x="45384" y="17880"/>
                    <a:pt x="45343" y="17829"/>
                  </a:cubicBezTo>
                  <a:cubicBezTo>
                    <a:pt x="45211" y="17921"/>
                    <a:pt x="45251" y="17747"/>
                    <a:pt x="45211" y="17747"/>
                  </a:cubicBezTo>
                  <a:cubicBezTo>
                    <a:pt x="45129" y="17788"/>
                    <a:pt x="45170" y="17880"/>
                    <a:pt x="45088" y="17880"/>
                  </a:cubicBezTo>
                  <a:lnTo>
                    <a:pt x="45037" y="17829"/>
                  </a:lnTo>
                  <a:lnTo>
                    <a:pt x="45088" y="17788"/>
                  </a:lnTo>
                  <a:cubicBezTo>
                    <a:pt x="45088" y="17747"/>
                    <a:pt x="44996" y="17747"/>
                    <a:pt x="44955" y="17706"/>
                  </a:cubicBezTo>
                  <a:lnTo>
                    <a:pt x="44955" y="17665"/>
                  </a:lnTo>
                  <a:lnTo>
                    <a:pt x="44996" y="17665"/>
                  </a:lnTo>
                  <a:cubicBezTo>
                    <a:pt x="45037" y="17706"/>
                    <a:pt x="45037" y="17706"/>
                    <a:pt x="45037" y="17665"/>
                  </a:cubicBezTo>
                  <a:cubicBezTo>
                    <a:pt x="45088" y="17665"/>
                    <a:pt x="45088" y="17665"/>
                    <a:pt x="45129" y="17625"/>
                  </a:cubicBezTo>
                  <a:cubicBezTo>
                    <a:pt x="45129" y="17665"/>
                    <a:pt x="45211" y="17665"/>
                    <a:pt x="45211" y="17665"/>
                  </a:cubicBezTo>
                  <a:lnTo>
                    <a:pt x="45211" y="17574"/>
                  </a:lnTo>
                  <a:cubicBezTo>
                    <a:pt x="45170" y="17574"/>
                    <a:pt x="45037" y="17625"/>
                    <a:pt x="44996" y="17625"/>
                  </a:cubicBezTo>
                  <a:cubicBezTo>
                    <a:pt x="44914" y="17574"/>
                    <a:pt x="44955" y="17533"/>
                    <a:pt x="44914" y="17492"/>
                  </a:cubicBezTo>
                  <a:lnTo>
                    <a:pt x="44833" y="17492"/>
                  </a:lnTo>
                  <a:lnTo>
                    <a:pt x="44833" y="17492"/>
                  </a:lnTo>
                  <a:lnTo>
                    <a:pt x="44833" y="17451"/>
                  </a:lnTo>
                  <a:lnTo>
                    <a:pt x="44833" y="17410"/>
                  </a:lnTo>
                  <a:cubicBezTo>
                    <a:pt x="44914" y="17410"/>
                    <a:pt x="44914" y="17369"/>
                    <a:pt x="44996" y="17318"/>
                  </a:cubicBezTo>
                  <a:cubicBezTo>
                    <a:pt x="45037" y="17318"/>
                    <a:pt x="45211" y="17410"/>
                    <a:pt x="45251" y="17410"/>
                  </a:cubicBezTo>
                  <a:lnTo>
                    <a:pt x="45251" y="17451"/>
                  </a:lnTo>
                  <a:lnTo>
                    <a:pt x="45251" y="17533"/>
                  </a:lnTo>
                  <a:cubicBezTo>
                    <a:pt x="45251" y="17574"/>
                    <a:pt x="45292" y="17665"/>
                    <a:pt x="45292" y="17706"/>
                  </a:cubicBezTo>
                  <a:lnTo>
                    <a:pt x="45343" y="17665"/>
                  </a:lnTo>
                  <a:lnTo>
                    <a:pt x="45343" y="17665"/>
                  </a:lnTo>
                  <a:cubicBezTo>
                    <a:pt x="45343" y="17706"/>
                    <a:pt x="45343" y="17788"/>
                    <a:pt x="45425" y="17788"/>
                  </a:cubicBezTo>
                  <a:cubicBezTo>
                    <a:pt x="45507" y="17747"/>
                    <a:pt x="45548" y="17665"/>
                    <a:pt x="45599" y="17625"/>
                  </a:cubicBezTo>
                  <a:cubicBezTo>
                    <a:pt x="45640" y="17625"/>
                    <a:pt x="45681" y="17574"/>
                    <a:pt x="45681" y="17574"/>
                  </a:cubicBezTo>
                  <a:lnTo>
                    <a:pt x="45721" y="17533"/>
                  </a:lnTo>
                  <a:cubicBezTo>
                    <a:pt x="45721" y="17533"/>
                    <a:pt x="45762" y="17492"/>
                    <a:pt x="45803" y="17492"/>
                  </a:cubicBezTo>
                  <a:cubicBezTo>
                    <a:pt x="45854" y="17492"/>
                    <a:pt x="46018" y="17574"/>
                    <a:pt x="46059" y="17574"/>
                  </a:cubicBezTo>
                  <a:cubicBezTo>
                    <a:pt x="46232" y="17665"/>
                    <a:pt x="46406" y="17706"/>
                    <a:pt x="46569" y="17747"/>
                  </a:cubicBezTo>
                  <a:cubicBezTo>
                    <a:pt x="46661" y="17788"/>
                    <a:pt x="46702" y="17829"/>
                    <a:pt x="46784" y="17829"/>
                  </a:cubicBezTo>
                  <a:cubicBezTo>
                    <a:pt x="46825" y="17921"/>
                    <a:pt x="46917" y="17921"/>
                    <a:pt x="46958" y="18003"/>
                  </a:cubicBezTo>
                  <a:lnTo>
                    <a:pt x="46958" y="18084"/>
                  </a:lnTo>
                  <a:cubicBezTo>
                    <a:pt x="47039" y="18084"/>
                    <a:pt x="47080" y="18135"/>
                    <a:pt x="47131" y="18135"/>
                  </a:cubicBezTo>
                  <a:cubicBezTo>
                    <a:pt x="47172" y="18135"/>
                    <a:pt x="47213" y="18176"/>
                    <a:pt x="47213" y="18176"/>
                  </a:cubicBezTo>
                  <a:cubicBezTo>
                    <a:pt x="47254" y="18176"/>
                    <a:pt x="47254" y="18217"/>
                    <a:pt x="47295" y="18258"/>
                  </a:cubicBezTo>
                  <a:lnTo>
                    <a:pt x="47254" y="18258"/>
                  </a:lnTo>
                  <a:cubicBezTo>
                    <a:pt x="47213" y="18258"/>
                    <a:pt x="47172" y="18258"/>
                    <a:pt x="47131" y="18299"/>
                  </a:cubicBezTo>
                  <a:cubicBezTo>
                    <a:pt x="47172" y="18391"/>
                    <a:pt x="47213" y="18432"/>
                    <a:pt x="47254" y="18432"/>
                  </a:cubicBezTo>
                  <a:cubicBezTo>
                    <a:pt x="47295" y="18473"/>
                    <a:pt x="47295" y="18473"/>
                    <a:pt x="47336" y="18473"/>
                  </a:cubicBezTo>
                  <a:close/>
                  <a:moveTo>
                    <a:pt x="47898" y="17921"/>
                  </a:moveTo>
                  <a:lnTo>
                    <a:pt x="47939" y="17921"/>
                  </a:lnTo>
                  <a:lnTo>
                    <a:pt x="47939" y="17962"/>
                  </a:lnTo>
                  <a:lnTo>
                    <a:pt x="47939" y="18003"/>
                  </a:lnTo>
                  <a:cubicBezTo>
                    <a:pt x="47898" y="18003"/>
                    <a:pt x="47898" y="18003"/>
                    <a:pt x="47898" y="18044"/>
                  </a:cubicBezTo>
                  <a:lnTo>
                    <a:pt x="47939" y="18084"/>
                  </a:lnTo>
                  <a:lnTo>
                    <a:pt x="47898" y="18084"/>
                  </a:lnTo>
                  <a:lnTo>
                    <a:pt x="47806" y="18084"/>
                  </a:lnTo>
                  <a:cubicBezTo>
                    <a:pt x="47765" y="18176"/>
                    <a:pt x="47642" y="18217"/>
                    <a:pt x="47550" y="18217"/>
                  </a:cubicBezTo>
                  <a:lnTo>
                    <a:pt x="47509" y="18176"/>
                  </a:lnTo>
                  <a:lnTo>
                    <a:pt x="47469" y="18176"/>
                  </a:lnTo>
                  <a:cubicBezTo>
                    <a:pt x="47428" y="18176"/>
                    <a:pt x="47387" y="18135"/>
                    <a:pt x="47387" y="18135"/>
                  </a:cubicBezTo>
                  <a:lnTo>
                    <a:pt x="47387" y="18084"/>
                  </a:lnTo>
                  <a:cubicBezTo>
                    <a:pt x="47428" y="18084"/>
                    <a:pt x="47509" y="18135"/>
                    <a:pt x="47591" y="18084"/>
                  </a:cubicBezTo>
                  <a:lnTo>
                    <a:pt x="47591" y="18044"/>
                  </a:lnTo>
                  <a:lnTo>
                    <a:pt x="47591" y="18044"/>
                  </a:lnTo>
                  <a:cubicBezTo>
                    <a:pt x="47591" y="18084"/>
                    <a:pt x="47683" y="18135"/>
                    <a:pt x="47724" y="18084"/>
                  </a:cubicBezTo>
                  <a:cubicBezTo>
                    <a:pt x="47765" y="18044"/>
                    <a:pt x="47765" y="18044"/>
                    <a:pt x="47765" y="18003"/>
                  </a:cubicBezTo>
                  <a:lnTo>
                    <a:pt x="47847" y="18003"/>
                  </a:lnTo>
                  <a:lnTo>
                    <a:pt x="47847" y="18003"/>
                  </a:lnTo>
                  <a:lnTo>
                    <a:pt x="47847" y="17921"/>
                  </a:lnTo>
                  <a:lnTo>
                    <a:pt x="47898" y="17921"/>
                  </a:lnTo>
                  <a:close/>
                  <a:moveTo>
                    <a:pt x="48102" y="21241"/>
                  </a:moveTo>
                  <a:lnTo>
                    <a:pt x="48102" y="21149"/>
                  </a:lnTo>
                  <a:lnTo>
                    <a:pt x="48153" y="21149"/>
                  </a:lnTo>
                  <a:lnTo>
                    <a:pt x="48153" y="21109"/>
                  </a:lnTo>
                  <a:cubicBezTo>
                    <a:pt x="48194" y="21149"/>
                    <a:pt x="48102" y="21201"/>
                    <a:pt x="48102" y="21241"/>
                  </a:cubicBezTo>
                  <a:lnTo>
                    <a:pt x="48102" y="21241"/>
                  </a:lnTo>
                  <a:close/>
                  <a:moveTo>
                    <a:pt x="42064" y="21323"/>
                  </a:moveTo>
                  <a:lnTo>
                    <a:pt x="42105" y="21364"/>
                  </a:lnTo>
                  <a:lnTo>
                    <a:pt x="42146" y="21405"/>
                  </a:lnTo>
                  <a:lnTo>
                    <a:pt x="42186" y="21456"/>
                  </a:lnTo>
                  <a:lnTo>
                    <a:pt x="42186" y="21456"/>
                  </a:lnTo>
                  <a:lnTo>
                    <a:pt x="42186" y="21405"/>
                  </a:lnTo>
                  <a:lnTo>
                    <a:pt x="42186" y="21364"/>
                  </a:lnTo>
                  <a:lnTo>
                    <a:pt x="42186" y="21364"/>
                  </a:lnTo>
                  <a:lnTo>
                    <a:pt x="42227" y="21405"/>
                  </a:lnTo>
                  <a:lnTo>
                    <a:pt x="42227" y="21405"/>
                  </a:lnTo>
                  <a:lnTo>
                    <a:pt x="42227" y="21323"/>
                  </a:lnTo>
                  <a:cubicBezTo>
                    <a:pt x="42227" y="21241"/>
                    <a:pt x="42186" y="21201"/>
                    <a:pt x="42146" y="21149"/>
                  </a:cubicBezTo>
                  <a:cubicBezTo>
                    <a:pt x="42146" y="21149"/>
                    <a:pt x="42105" y="21149"/>
                    <a:pt x="42105" y="21109"/>
                  </a:cubicBezTo>
                  <a:cubicBezTo>
                    <a:pt x="42105" y="21068"/>
                    <a:pt x="42146" y="20986"/>
                    <a:pt x="42146" y="20945"/>
                  </a:cubicBezTo>
                  <a:lnTo>
                    <a:pt x="42146" y="20894"/>
                  </a:lnTo>
                  <a:lnTo>
                    <a:pt x="42146" y="20853"/>
                  </a:lnTo>
                  <a:lnTo>
                    <a:pt x="42146" y="20812"/>
                  </a:lnTo>
                  <a:cubicBezTo>
                    <a:pt x="42146" y="20771"/>
                    <a:pt x="42186" y="20731"/>
                    <a:pt x="42186" y="20690"/>
                  </a:cubicBezTo>
                  <a:lnTo>
                    <a:pt x="42186" y="20690"/>
                  </a:lnTo>
                  <a:cubicBezTo>
                    <a:pt x="42186" y="20731"/>
                    <a:pt x="42186" y="20771"/>
                    <a:pt x="42227" y="20771"/>
                  </a:cubicBezTo>
                  <a:lnTo>
                    <a:pt x="42278" y="20731"/>
                  </a:lnTo>
                  <a:cubicBezTo>
                    <a:pt x="42278" y="20731"/>
                    <a:pt x="42278" y="20690"/>
                    <a:pt x="42319" y="20639"/>
                  </a:cubicBezTo>
                  <a:lnTo>
                    <a:pt x="42401" y="20639"/>
                  </a:lnTo>
                  <a:cubicBezTo>
                    <a:pt x="42401" y="20598"/>
                    <a:pt x="42401" y="20598"/>
                    <a:pt x="42442" y="20598"/>
                  </a:cubicBezTo>
                  <a:cubicBezTo>
                    <a:pt x="42483" y="20557"/>
                    <a:pt x="42483" y="20516"/>
                    <a:pt x="42575" y="20475"/>
                  </a:cubicBezTo>
                  <a:lnTo>
                    <a:pt x="42697" y="20475"/>
                  </a:lnTo>
                  <a:cubicBezTo>
                    <a:pt x="42738" y="20434"/>
                    <a:pt x="42738" y="20434"/>
                    <a:pt x="42789" y="20434"/>
                  </a:cubicBezTo>
                  <a:lnTo>
                    <a:pt x="42789" y="20383"/>
                  </a:lnTo>
                  <a:cubicBezTo>
                    <a:pt x="42830" y="20383"/>
                    <a:pt x="42871" y="20383"/>
                    <a:pt x="42912" y="20342"/>
                  </a:cubicBezTo>
                  <a:lnTo>
                    <a:pt x="42953" y="20342"/>
                  </a:lnTo>
                  <a:lnTo>
                    <a:pt x="42953" y="20342"/>
                  </a:lnTo>
                  <a:cubicBezTo>
                    <a:pt x="42953" y="20301"/>
                    <a:pt x="42994" y="20301"/>
                    <a:pt x="43045" y="20342"/>
                  </a:cubicBezTo>
                  <a:cubicBezTo>
                    <a:pt x="43085" y="20301"/>
                    <a:pt x="43126" y="20301"/>
                    <a:pt x="43167" y="20261"/>
                  </a:cubicBezTo>
                  <a:cubicBezTo>
                    <a:pt x="43208" y="20261"/>
                    <a:pt x="43249" y="20261"/>
                    <a:pt x="43249" y="20220"/>
                  </a:cubicBezTo>
                  <a:cubicBezTo>
                    <a:pt x="43300" y="20179"/>
                    <a:pt x="43300" y="20128"/>
                    <a:pt x="43341" y="20087"/>
                  </a:cubicBezTo>
                  <a:lnTo>
                    <a:pt x="43341" y="20087"/>
                  </a:lnTo>
                  <a:lnTo>
                    <a:pt x="43382" y="20046"/>
                  </a:lnTo>
                  <a:lnTo>
                    <a:pt x="43423" y="20005"/>
                  </a:lnTo>
                  <a:lnTo>
                    <a:pt x="43423" y="20005"/>
                  </a:lnTo>
                  <a:lnTo>
                    <a:pt x="43382" y="19964"/>
                  </a:lnTo>
                  <a:lnTo>
                    <a:pt x="43382" y="19964"/>
                  </a:lnTo>
                  <a:cubicBezTo>
                    <a:pt x="43382" y="19923"/>
                    <a:pt x="43423" y="19872"/>
                    <a:pt x="43423" y="19872"/>
                  </a:cubicBezTo>
                  <a:lnTo>
                    <a:pt x="43423" y="19831"/>
                  </a:lnTo>
                  <a:cubicBezTo>
                    <a:pt x="43423" y="19831"/>
                    <a:pt x="43463" y="19791"/>
                    <a:pt x="43504" y="19791"/>
                  </a:cubicBezTo>
                  <a:cubicBezTo>
                    <a:pt x="43463" y="19791"/>
                    <a:pt x="43504" y="19750"/>
                    <a:pt x="43504" y="19750"/>
                  </a:cubicBezTo>
                  <a:lnTo>
                    <a:pt x="43555" y="19791"/>
                  </a:lnTo>
                  <a:lnTo>
                    <a:pt x="43555" y="19831"/>
                  </a:lnTo>
                  <a:cubicBezTo>
                    <a:pt x="43596" y="19831"/>
                    <a:pt x="43596" y="19872"/>
                    <a:pt x="43596" y="19872"/>
                  </a:cubicBezTo>
                  <a:lnTo>
                    <a:pt x="43637" y="19872"/>
                  </a:lnTo>
                  <a:lnTo>
                    <a:pt x="43637" y="19831"/>
                  </a:lnTo>
                  <a:lnTo>
                    <a:pt x="43678" y="19831"/>
                  </a:lnTo>
                  <a:lnTo>
                    <a:pt x="43678" y="19831"/>
                  </a:lnTo>
                  <a:cubicBezTo>
                    <a:pt x="43678" y="19791"/>
                    <a:pt x="43637" y="19791"/>
                    <a:pt x="43637" y="19791"/>
                  </a:cubicBezTo>
                  <a:cubicBezTo>
                    <a:pt x="43596" y="19750"/>
                    <a:pt x="43637" y="19750"/>
                    <a:pt x="43596" y="19709"/>
                  </a:cubicBezTo>
                  <a:lnTo>
                    <a:pt x="43596" y="19709"/>
                  </a:lnTo>
                  <a:lnTo>
                    <a:pt x="43678" y="19709"/>
                  </a:lnTo>
                  <a:lnTo>
                    <a:pt x="43678" y="19709"/>
                  </a:lnTo>
                  <a:lnTo>
                    <a:pt x="43678" y="19709"/>
                  </a:lnTo>
                  <a:lnTo>
                    <a:pt x="43719" y="19750"/>
                  </a:lnTo>
                  <a:lnTo>
                    <a:pt x="43719" y="19709"/>
                  </a:lnTo>
                  <a:cubicBezTo>
                    <a:pt x="43760" y="19709"/>
                    <a:pt x="43760" y="19668"/>
                    <a:pt x="43760" y="19668"/>
                  </a:cubicBezTo>
                  <a:lnTo>
                    <a:pt x="43760" y="19617"/>
                  </a:lnTo>
                  <a:lnTo>
                    <a:pt x="43719" y="19668"/>
                  </a:lnTo>
                  <a:lnTo>
                    <a:pt x="43719" y="19617"/>
                  </a:lnTo>
                  <a:cubicBezTo>
                    <a:pt x="43719" y="19617"/>
                    <a:pt x="43760" y="19576"/>
                    <a:pt x="43811" y="19576"/>
                  </a:cubicBezTo>
                  <a:lnTo>
                    <a:pt x="43811" y="19576"/>
                  </a:lnTo>
                  <a:lnTo>
                    <a:pt x="43811" y="19576"/>
                  </a:lnTo>
                  <a:lnTo>
                    <a:pt x="43811" y="19535"/>
                  </a:lnTo>
                  <a:lnTo>
                    <a:pt x="43852" y="19535"/>
                  </a:lnTo>
                  <a:lnTo>
                    <a:pt x="43852" y="19535"/>
                  </a:lnTo>
                  <a:lnTo>
                    <a:pt x="43893" y="19535"/>
                  </a:lnTo>
                  <a:lnTo>
                    <a:pt x="43852" y="19494"/>
                  </a:lnTo>
                  <a:cubicBezTo>
                    <a:pt x="43852" y="19453"/>
                    <a:pt x="43893" y="19453"/>
                    <a:pt x="43933" y="19453"/>
                  </a:cubicBezTo>
                  <a:lnTo>
                    <a:pt x="43933" y="19453"/>
                  </a:lnTo>
                  <a:lnTo>
                    <a:pt x="43974" y="19453"/>
                  </a:lnTo>
                  <a:lnTo>
                    <a:pt x="43974" y="19453"/>
                  </a:lnTo>
                  <a:lnTo>
                    <a:pt x="43974" y="19413"/>
                  </a:lnTo>
                  <a:lnTo>
                    <a:pt x="43974" y="19362"/>
                  </a:lnTo>
                  <a:lnTo>
                    <a:pt x="43974" y="19362"/>
                  </a:lnTo>
                  <a:lnTo>
                    <a:pt x="44015" y="19362"/>
                  </a:lnTo>
                  <a:lnTo>
                    <a:pt x="44015" y="19362"/>
                  </a:lnTo>
                  <a:lnTo>
                    <a:pt x="44066" y="19413"/>
                  </a:lnTo>
                  <a:lnTo>
                    <a:pt x="44066" y="19413"/>
                  </a:lnTo>
                  <a:cubicBezTo>
                    <a:pt x="44066" y="19362"/>
                    <a:pt x="44107" y="19321"/>
                    <a:pt x="44107" y="19321"/>
                  </a:cubicBezTo>
                  <a:lnTo>
                    <a:pt x="44148" y="19362"/>
                  </a:lnTo>
                  <a:cubicBezTo>
                    <a:pt x="44189" y="19362"/>
                    <a:pt x="44230" y="19413"/>
                    <a:pt x="44271" y="19413"/>
                  </a:cubicBezTo>
                  <a:lnTo>
                    <a:pt x="44322" y="19453"/>
                  </a:lnTo>
                  <a:lnTo>
                    <a:pt x="44322" y="19453"/>
                  </a:lnTo>
                  <a:lnTo>
                    <a:pt x="44322" y="19494"/>
                  </a:lnTo>
                  <a:lnTo>
                    <a:pt x="44322" y="19494"/>
                  </a:lnTo>
                  <a:cubicBezTo>
                    <a:pt x="44322" y="19535"/>
                    <a:pt x="44322" y="19535"/>
                    <a:pt x="44271" y="19535"/>
                  </a:cubicBezTo>
                  <a:cubicBezTo>
                    <a:pt x="44322" y="19535"/>
                    <a:pt x="44322" y="19494"/>
                    <a:pt x="44363" y="19494"/>
                  </a:cubicBezTo>
                  <a:lnTo>
                    <a:pt x="44363" y="19494"/>
                  </a:lnTo>
                  <a:cubicBezTo>
                    <a:pt x="44403" y="19453"/>
                    <a:pt x="44403" y="19494"/>
                    <a:pt x="44444" y="19494"/>
                  </a:cubicBezTo>
                  <a:lnTo>
                    <a:pt x="44444" y="19494"/>
                  </a:lnTo>
                  <a:lnTo>
                    <a:pt x="44485" y="19494"/>
                  </a:lnTo>
                  <a:lnTo>
                    <a:pt x="44485" y="19494"/>
                  </a:lnTo>
                  <a:lnTo>
                    <a:pt x="44526" y="19494"/>
                  </a:lnTo>
                  <a:lnTo>
                    <a:pt x="44526" y="19494"/>
                  </a:lnTo>
                  <a:cubicBezTo>
                    <a:pt x="44577" y="19494"/>
                    <a:pt x="44526" y="19494"/>
                    <a:pt x="44577" y="19453"/>
                  </a:cubicBezTo>
                  <a:lnTo>
                    <a:pt x="44577" y="19453"/>
                  </a:lnTo>
                  <a:cubicBezTo>
                    <a:pt x="44526" y="19413"/>
                    <a:pt x="44526" y="19413"/>
                    <a:pt x="44485" y="19413"/>
                  </a:cubicBezTo>
                  <a:cubicBezTo>
                    <a:pt x="44526" y="19362"/>
                    <a:pt x="44526" y="19362"/>
                    <a:pt x="44577" y="19321"/>
                  </a:cubicBezTo>
                  <a:lnTo>
                    <a:pt x="44577" y="19280"/>
                  </a:lnTo>
                  <a:cubicBezTo>
                    <a:pt x="44577" y="19280"/>
                    <a:pt x="44618" y="19280"/>
                    <a:pt x="44659" y="19239"/>
                  </a:cubicBezTo>
                  <a:lnTo>
                    <a:pt x="44659" y="19239"/>
                  </a:lnTo>
                  <a:cubicBezTo>
                    <a:pt x="44618" y="19239"/>
                    <a:pt x="44618" y="19239"/>
                    <a:pt x="44618" y="19198"/>
                  </a:cubicBezTo>
                  <a:lnTo>
                    <a:pt x="44659" y="19157"/>
                  </a:lnTo>
                  <a:lnTo>
                    <a:pt x="44700" y="19157"/>
                  </a:lnTo>
                  <a:lnTo>
                    <a:pt x="44700" y="19106"/>
                  </a:lnTo>
                  <a:lnTo>
                    <a:pt x="44741" y="19157"/>
                  </a:lnTo>
                  <a:lnTo>
                    <a:pt x="44741" y="19106"/>
                  </a:lnTo>
                  <a:lnTo>
                    <a:pt x="44914" y="19106"/>
                  </a:lnTo>
                  <a:cubicBezTo>
                    <a:pt x="44914" y="19065"/>
                    <a:pt x="44955" y="19106"/>
                    <a:pt x="44955" y="19106"/>
                  </a:cubicBezTo>
                  <a:lnTo>
                    <a:pt x="44955" y="19106"/>
                  </a:lnTo>
                  <a:lnTo>
                    <a:pt x="44996" y="19065"/>
                  </a:lnTo>
                  <a:lnTo>
                    <a:pt x="44996" y="19065"/>
                  </a:lnTo>
                  <a:cubicBezTo>
                    <a:pt x="44996" y="19024"/>
                    <a:pt x="44996" y="18983"/>
                    <a:pt x="44955" y="18983"/>
                  </a:cubicBezTo>
                  <a:cubicBezTo>
                    <a:pt x="44955" y="19024"/>
                    <a:pt x="44914" y="19024"/>
                    <a:pt x="44873" y="18983"/>
                  </a:cubicBezTo>
                  <a:cubicBezTo>
                    <a:pt x="44873" y="18983"/>
                    <a:pt x="44873" y="18943"/>
                    <a:pt x="44914" y="18943"/>
                  </a:cubicBezTo>
                  <a:lnTo>
                    <a:pt x="44914" y="18983"/>
                  </a:lnTo>
                  <a:cubicBezTo>
                    <a:pt x="44914" y="18983"/>
                    <a:pt x="44955" y="18983"/>
                    <a:pt x="44955" y="18943"/>
                  </a:cubicBezTo>
                  <a:cubicBezTo>
                    <a:pt x="44996" y="18943"/>
                    <a:pt x="44996" y="18983"/>
                    <a:pt x="44996" y="18983"/>
                  </a:cubicBezTo>
                  <a:lnTo>
                    <a:pt x="44996" y="18983"/>
                  </a:lnTo>
                  <a:lnTo>
                    <a:pt x="45037" y="18983"/>
                  </a:lnTo>
                  <a:lnTo>
                    <a:pt x="45037" y="18983"/>
                  </a:lnTo>
                  <a:cubicBezTo>
                    <a:pt x="45088" y="19024"/>
                    <a:pt x="45088" y="19024"/>
                    <a:pt x="45129" y="19024"/>
                  </a:cubicBezTo>
                  <a:lnTo>
                    <a:pt x="45170" y="19024"/>
                  </a:lnTo>
                  <a:lnTo>
                    <a:pt x="45170" y="19024"/>
                  </a:lnTo>
                  <a:lnTo>
                    <a:pt x="45211" y="19065"/>
                  </a:lnTo>
                  <a:lnTo>
                    <a:pt x="45292" y="19065"/>
                  </a:lnTo>
                  <a:cubicBezTo>
                    <a:pt x="45292" y="19024"/>
                    <a:pt x="45343" y="19065"/>
                    <a:pt x="45343" y="19065"/>
                  </a:cubicBezTo>
                  <a:lnTo>
                    <a:pt x="45384" y="19106"/>
                  </a:lnTo>
                  <a:cubicBezTo>
                    <a:pt x="45425" y="19106"/>
                    <a:pt x="45466" y="19065"/>
                    <a:pt x="45507" y="19065"/>
                  </a:cubicBezTo>
                  <a:lnTo>
                    <a:pt x="45507" y="19065"/>
                  </a:lnTo>
                  <a:lnTo>
                    <a:pt x="45466" y="19106"/>
                  </a:lnTo>
                  <a:cubicBezTo>
                    <a:pt x="45507" y="19106"/>
                    <a:pt x="45507" y="19065"/>
                    <a:pt x="45507" y="19065"/>
                  </a:cubicBezTo>
                  <a:cubicBezTo>
                    <a:pt x="45507" y="19106"/>
                    <a:pt x="45507" y="19106"/>
                    <a:pt x="45548" y="19106"/>
                  </a:cubicBezTo>
                  <a:lnTo>
                    <a:pt x="45548" y="19106"/>
                  </a:lnTo>
                  <a:cubicBezTo>
                    <a:pt x="45599" y="19106"/>
                    <a:pt x="45548" y="19065"/>
                    <a:pt x="45599" y="19065"/>
                  </a:cubicBezTo>
                  <a:lnTo>
                    <a:pt x="45599" y="19106"/>
                  </a:lnTo>
                  <a:lnTo>
                    <a:pt x="45640" y="19106"/>
                  </a:lnTo>
                  <a:lnTo>
                    <a:pt x="45640" y="19065"/>
                  </a:lnTo>
                  <a:lnTo>
                    <a:pt x="45681" y="19106"/>
                  </a:lnTo>
                  <a:cubicBezTo>
                    <a:pt x="45681" y="19157"/>
                    <a:pt x="45640" y="19157"/>
                    <a:pt x="45640" y="19157"/>
                  </a:cubicBezTo>
                  <a:lnTo>
                    <a:pt x="45640" y="19198"/>
                  </a:lnTo>
                  <a:lnTo>
                    <a:pt x="45640" y="19198"/>
                  </a:lnTo>
                  <a:lnTo>
                    <a:pt x="45640" y="19198"/>
                  </a:lnTo>
                  <a:lnTo>
                    <a:pt x="45599" y="19239"/>
                  </a:lnTo>
                  <a:cubicBezTo>
                    <a:pt x="45599" y="19198"/>
                    <a:pt x="45548" y="19239"/>
                    <a:pt x="45507" y="19239"/>
                  </a:cubicBezTo>
                  <a:lnTo>
                    <a:pt x="45507" y="19321"/>
                  </a:lnTo>
                  <a:lnTo>
                    <a:pt x="45507" y="19362"/>
                  </a:lnTo>
                  <a:lnTo>
                    <a:pt x="45425" y="19453"/>
                  </a:lnTo>
                  <a:lnTo>
                    <a:pt x="45425" y="19494"/>
                  </a:lnTo>
                  <a:cubicBezTo>
                    <a:pt x="45466" y="19494"/>
                    <a:pt x="45466" y="19494"/>
                    <a:pt x="45507" y="19535"/>
                  </a:cubicBezTo>
                  <a:lnTo>
                    <a:pt x="45548" y="19535"/>
                  </a:lnTo>
                  <a:lnTo>
                    <a:pt x="45548" y="19535"/>
                  </a:lnTo>
                  <a:lnTo>
                    <a:pt x="45599" y="19576"/>
                  </a:lnTo>
                  <a:cubicBezTo>
                    <a:pt x="45599" y="19576"/>
                    <a:pt x="45640" y="19576"/>
                    <a:pt x="45640" y="19617"/>
                  </a:cubicBezTo>
                  <a:cubicBezTo>
                    <a:pt x="45681" y="19617"/>
                    <a:pt x="45721" y="19668"/>
                    <a:pt x="45762" y="19668"/>
                  </a:cubicBezTo>
                  <a:lnTo>
                    <a:pt x="45762" y="19668"/>
                  </a:lnTo>
                  <a:cubicBezTo>
                    <a:pt x="45803" y="19668"/>
                    <a:pt x="45803" y="19668"/>
                    <a:pt x="45803" y="19709"/>
                  </a:cubicBezTo>
                  <a:lnTo>
                    <a:pt x="45854" y="19750"/>
                  </a:lnTo>
                  <a:lnTo>
                    <a:pt x="45895" y="19750"/>
                  </a:lnTo>
                  <a:cubicBezTo>
                    <a:pt x="45936" y="19750"/>
                    <a:pt x="45977" y="19750"/>
                    <a:pt x="46018" y="19791"/>
                  </a:cubicBezTo>
                  <a:lnTo>
                    <a:pt x="46059" y="19831"/>
                  </a:lnTo>
                  <a:lnTo>
                    <a:pt x="46059" y="19872"/>
                  </a:lnTo>
                  <a:cubicBezTo>
                    <a:pt x="46059" y="19872"/>
                    <a:pt x="46059" y="19831"/>
                    <a:pt x="46110" y="19872"/>
                  </a:cubicBezTo>
                  <a:lnTo>
                    <a:pt x="46151" y="19872"/>
                  </a:lnTo>
                  <a:lnTo>
                    <a:pt x="46273" y="19872"/>
                  </a:lnTo>
                  <a:cubicBezTo>
                    <a:pt x="46273" y="19831"/>
                    <a:pt x="46314" y="19831"/>
                    <a:pt x="46314" y="19791"/>
                  </a:cubicBezTo>
                  <a:cubicBezTo>
                    <a:pt x="46314" y="19750"/>
                    <a:pt x="46365" y="19709"/>
                    <a:pt x="46365" y="19668"/>
                  </a:cubicBezTo>
                  <a:lnTo>
                    <a:pt x="46365" y="19617"/>
                  </a:lnTo>
                  <a:cubicBezTo>
                    <a:pt x="46365" y="19576"/>
                    <a:pt x="46406" y="19535"/>
                    <a:pt x="46406" y="19535"/>
                  </a:cubicBezTo>
                  <a:lnTo>
                    <a:pt x="46406" y="19453"/>
                  </a:lnTo>
                  <a:lnTo>
                    <a:pt x="46406" y="19362"/>
                  </a:lnTo>
                  <a:lnTo>
                    <a:pt x="46406" y="19321"/>
                  </a:lnTo>
                  <a:lnTo>
                    <a:pt x="46406" y="19239"/>
                  </a:lnTo>
                  <a:lnTo>
                    <a:pt x="46406" y="19239"/>
                  </a:lnTo>
                  <a:cubicBezTo>
                    <a:pt x="46406" y="19198"/>
                    <a:pt x="46447" y="19198"/>
                    <a:pt x="46488" y="19157"/>
                  </a:cubicBezTo>
                  <a:lnTo>
                    <a:pt x="46447" y="19157"/>
                  </a:lnTo>
                  <a:lnTo>
                    <a:pt x="46406" y="19157"/>
                  </a:lnTo>
                  <a:lnTo>
                    <a:pt x="46447" y="19106"/>
                  </a:lnTo>
                  <a:lnTo>
                    <a:pt x="46447" y="19065"/>
                  </a:lnTo>
                  <a:lnTo>
                    <a:pt x="46488" y="19065"/>
                  </a:lnTo>
                  <a:cubicBezTo>
                    <a:pt x="46488" y="19024"/>
                    <a:pt x="46488" y="18983"/>
                    <a:pt x="46529" y="18943"/>
                  </a:cubicBezTo>
                  <a:lnTo>
                    <a:pt x="46529" y="18943"/>
                  </a:lnTo>
                  <a:lnTo>
                    <a:pt x="46569" y="18943"/>
                  </a:lnTo>
                  <a:lnTo>
                    <a:pt x="46569" y="18983"/>
                  </a:lnTo>
                  <a:lnTo>
                    <a:pt x="46621" y="19024"/>
                  </a:lnTo>
                  <a:cubicBezTo>
                    <a:pt x="46621" y="19024"/>
                    <a:pt x="46621" y="19065"/>
                    <a:pt x="46661" y="19106"/>
                  </a:cubicBezTo>
                  <a:lnTo>
                    <a:pt x="46621" y="19157"/>
                  </a:lnTo>
                  <a:cubicBezTo>
                    <a:pt x="46661" y="19157"/>
                    <a:pt x="46702" y="19198"/>
                    <a:pt x="46702" y="19239"/>
                  </a:cubicBezTo>
                  <a:cubicBezTo>
                    <a:pt x="46743" y="19280"/>
                    <a:pt x="46702" y="19321"/>
                    <a:pt x="46702" y="19362"/>
                  </a:cubicBezTo>
                  <a:lnTo>
                    <a:pt x="46743" y="19413"/>
                  </a:lnTo>
                  <a:lnTo>
                    <a:pt x="46743" y="19413"/>
                  </a:lnTo>
                  <a:cubicBezTo>
                    <a:pt x="46743" y="19413"/>
                    <a:pt x="46743" y="19453"/>
                    <a:pt x="46784" y="19453"/>
                  </a:cubicBezTo>
                  <a:cubicBezTo>
                    <a:pt x="46784" y="19413"/>
                    <a:pt x="46825" y="19453"/>
                    <a:pt x="46825" y="19413"/>
                  </a:cubicBezTo>
                  <a:lnTo>
                    <a:pt x="46876" y="19413"/>
                  </a:lnTo>
                  <a:lnTo>
                    <a:pt x="46876" y="19453"/>
                  </a:lnTo>
                  <a:cubicBezTo>
                    <a:pt x="46917" y="19494"/>
                    <a:pt x="46917" y="19535"/>
                    <a:pt x="46958" y="19535"/>
                  </a:cubicBezTo>
                  <a:lnTo>
                    <a:pt x="46999" y="19576"/>
                  </a:lnTo>
                  <a:lnTo>
                    <a:pt x="46958" y="19576"/>
                  </a:lnTo>
                  <a:cubicBezTo>
                    <a:pt x="46999" y="19617"/>
                    <a:pt x="46999" y="19668"/>
                    <a:pt x="46999" y="19668"/>
                  </a:cubicBezTo>
                  <a:lnTo>
                    <a:pt x="46999" y="19750"/>
                  </a:lnTo>
                  <a:cubicBezTo>
                    <a:pt x="46999" y="19791"/>
                    <a:pt x="47039" y="19791"/>
                    <a:pt x="47080" y="19831"/>
                  </a:cubicBezTo>
                  <a:lnTo>
                    <a:pt x="47080" y="19872"/>
                  </a:lnTo>
                  <a:lnTo>
                    <a:pt x="47080" y="19964"/>
                  </a:lnTo>
                  <a:lnTo>
                    <a:pt x="47080" y="19964"/>
                  </a:lnTo>
                  <a:cubicBezTo>
                    <a:pt x="47080" y="20005"/>
                    <a:pt x="47080" y="20046"/>
                    <a:pt x="47131" y="20046"/>
                  </a:cubicBezTo>
                  <a:cubicBezTo>
                    <a:pt x="47131" y="20128"/>
                    <a:pt x="47131" y="20128"/>
                    <a:pt x="47172" y="20179"/>
                  </a:cubicBezTo>
                  <a:lnTo>
                    <a:pt x="47213" y="20179"/>
                  </a:lnTo>
                  <a:cubicBezTo>
                    <a:pt x="47254" y="20220"/>
                    <a:pt x="47254" y="20220"/>
                    <a:pt x="47295" y="20220"/>
                  </a:cubicBezTo>
                  <a:lnTo>
                    <a:pt x="47295" y="20261"/>
                  </a:lnTo>
                  <a:lnTo>
                    <a:pt x="47295" y="20261"/>
                  </a:lnTo>
                  <a:lnTo>
                    <a:pt x="47336" y="20261"/>
                  </a:lnTo>
                  <a:lnTo>
                    <a:pt x="47336" y="20261"/>
                  </a:lnTo>
                  <a:lnTo>
                    <a:pt x="47387" y="20261"/>
                  </a:lnTo>
                  <a:cubicBezTo>
                    <a:pt x="47387" y="20301"/>
                    <a:pt x="47428" y="20301"/>
                    <a:pt x="47428" y="20301"/>
                  </a:cubicBezTo>
                  <a:lnTo>
                    <a:pt x="47469" y="20301"/>
                  </a:lnTo>
                  <a:cubicBezTo>
                    <a:pt x="47469" y="20342"/>
                    <a:pt x="47509" y="20342"/>
                    <a:pt x="47509" y="20383"/>
                  </a:cubicBezTo>
                  <a:lnTo>
                    <a:pt x="47469" y="20383"/>
                  </a:lnTo>
                  <a:cubicBezTo>
                    <a:pt x="47469" y="20383"/>
                    <a:pt x="47469" y="20434"/>
                    <a:pt x="47509" y="20434"/>
                  </a:cubicBezTo>
                  <a:lnTo>
                    <a:pt x="47509" y="20434"/>
                  </a:lnTo>
                  <a:lnTo>
                    <a:pt x="47550" y="20475"/>
                  </a:lnTo>
                  <a:lnTo>
                    <a:pt x="47550" y="20516"/>
                  </a:lnTo>
                  <a:cubicBezTo>
                    <a:pt x="47550" y="20516"/>
                    <a:pt x="47591" y="20557"/>
                    <a:pt x="47591" y="20598"/>
                  </a:cubicBezTo>
                  <a:lnTo>
                    <a:pt x="47591" y="20598"/>
                  </a:lnTo>
                  <a:lnTo>
                    <a:pt x="47591" y="20690"/>
                  </a:lnTo>
                  <a:cubicBezTo>
                    <a:pt x="47591" y="20690"/>
                    <a:pt x="47642" y="20731"/>
                    <a:pt x="47683" y="20731"/>
                  </a:cubicBezTo>
                  <a:cubicBezTo>
                    <a:pt x="47642" y="20690"/>
                    <a:pt x="47642" y="20690"/>
                    <a:pt x="47683" y="20639"/>
                  </a:cubicBezTo>
                  <a:lnTo>
                    <a:pt x="47683" y="20639"/>
                  </a:lnTo>
                  <a:cubicBezTo>
                    <a:pt x="47683" y="20690"/>
                    <a:pt x="47724" y="20690"/>
                    <a:pt x="47724" y="20731"/>
                  </a:cubicBezTo>
                  <a:lnTo>
                    <a:pt x="47765" y="20731"/>
                  </a:lnTo>
                  <a:lnTo>
                    <a:pt x="47765" y="20690"/>
                  </a:lnTo>
                  <a:lnTo>
                    <a:pt x="47765" y="20731"/>
                  </a:lnTo>
                  <a:lnTo>
                    <a:pt x="47806" y="20731"/>
                  </a:lnTo>
                  <a:lnTo>
                    <a:pt x="47765" y="20771"/>
                  </a:lnTo>
                  <a:cubicBezTo>
                    <a:pt x="47765" y="20771"/>
                    <a:pt x="47765" y="20853"/>
                    <a:pt x="47806" y="20894"/>
                  </a:cubicBezTo>
                  <a:lnTo>
                    <a:pt x="47806" y="20894"/>
                  </a:lnTo>
                  <a:lnTo>
                    <a:pt x="47847" y="20894"/>
                  </a:lnTo>
                  <a:cubicBezTo>
                    <a:pt x="47806" y="20945"/>
                    <a:pt x="47898" y="20986"/>
                    <a:pt x="47939" y="21027"/>
                  </a:cubicBezTo>
                  <a:lnTo>
                    <a:pt x="47939" y="21027"/>
                  </a:lnTo>
                  <a:lnTo>
                    <a:pt x="47979" y="21068"/>
                  </a:lnTo>
                  <a:cubicBezTo>
                    <a:pt x="48020" y="21109"/>
                    <a:pt x="48061" y="21109"/>
                    <a:pt x="48020" y="21149"/>
                  </a:cubicBezTo>
                  <a:cubicBezTo>
                    <a:pt x="48102" y="21149"/>
                    <a:pt x="48061" y="21201"/>
                    <a:pt x="48102" y="21241"/>
                  </a:cubicBezTo>
                  <a:lnTo>
                    <a:pt x="48102" y="21282"/>
                  </a:lnTo>
                  <a:lnTo>
                    <a:pt x="48102" y="21323"/>
                  </a:lnTo>
                  <a:lnTo>
                    <a:pt x="48102" y="21364"/>
                  </a:lnTo>
                  <a:lnTo>
                    <a:pt x="48102" y="21405"/>
                  </a:lnTo>
                  <a:lnTo>
                    <a:pt x="48102" y="21497"/>
                  </a:lnTo>
                  <a:lnTo>
                    <a:pt x="48102" y="21497"/>
                  </a:lnTo>
                  <a:lnTo>
                    <a:pt x="48102" y="21538"/>
                  </a:lnTo>
                  <a:cubicBezTo>
                    <a:pt x="48153" y="21579"/>
                    <a:pt x="48153" y="21619"/>
                    <a:pt x="48153" y="21660"/>
                  </a:cubicBezTo>
                  <a:lnTo>
                    <a:pt x="48194" y="21660"/>
                  </a:lnTo>
                  <a:lnTo>
                    <a:pt x="48153" y="21711"/>
                  </a:lnTo>
                  <a:lnTo>
                    <a:pt x="48153" y="21793"/>
                  </a:lnTo>
                  <a:lnTo>
                    <a:pt x="48153" y="21834"/>
                  </a:lnTo>
                  <a:cubicBezTo>
                    <a:pt x="48102" y="21875"/>
                    <a:pt x="48102" y="21916"/>
                    <a:pt x="48102" y="21967"/>
                  </a:cubicBezTo>
                  <a:lnTo>
                    <a:pt x="48102" y="22008"/>
                  </a:lnTo>
                  <a:lnTo>
                    <a:pt x="48061" y="22049"/>
                  </a:lnTo>
                  <a:lnTo>
                    <a:pt x="48061" y="22171"/>
                  </a:lnTo>
                  <a:cubicBezTo>
                    <a:pt x="48020" y="22171"/>
                    <a:pt x="48020" y="22222"/>
                    <a:pt x="48020" y="22222"/>
                  </a:cubicBezTo>
                  <a:lnTo>
                    <a:pt x="48020" y="22263"/>
                  </a:lnTo>
                  <a:lnTo>
                    <a:pt x="47979" y="22263"/>
                  </a:lnTo>
                  <a:cubicBezTo>
                    <a:pt x="47979" y="22304"/>
                    <a:pt x="47979" y="22386"/>
                    <a:pt x="47898" y="22386"/>
                  </a:cubicBezTo>
                  <a:cubicBezTo>
                    <a:pt x="47898" y="22427"/>
                    <a:pt x="47847" y="22427"/>
                    <a:pt x="47847" y="22478"/>
                  </a:cubicBezTo>
                  <a:cubicBezTo>
                    <a:pt x="47806" y="22519"/>
                    <a:pt x="47765" y="22559"/>
                    <a:pt x="47765" y="22600"/>
                  </a:cubicBezTo>
                  <a:cubicBezTo>
                    <a:pt x="47724" y="22641"/>
                    <a:pt x="47683" y="22641"/>
                    <a:pt x="47724" y="22682"/>
                  </a:cubicBezTo>
                  <a:lnTo>
                    <a:pt x="47724" y="22733"/>
                  </a:lnTo>
                  <a:lnTo>
                    <a:pt x="47724" y="22733"/>
                  </a:lnTo>
                  <a:lnTo>
                    <a:pt x="47724" y="22774"/>
                  </a:lnTo>
                  <a:lnTo>
                    <a:pt x="47683" y="22815"/>
                  </a:lnTo>
                  <a:cubicBezTo>
                    <a:pt x="47642" y="22815"/>
                    <a:pt x="47591" y="22856"/>
                    <a:pt x="47591" y="22897"/>
                  </a:cubicBezTo>
                  <a:cubicBezTo>
                    <a:pt x="47591" y="22937"/>
                    <a:pt x="47591" y="23029"/>
                    <a:pt x="47550" y="23070"/>
                  </a:cubicBezTo>
                  <a:lnTo>
                    <a:pt x="47550" y="23111"/>
                  </a:lnTo>
                  <a:lnTo>
                    <a:pt x="47550" y="23111"/>
                  </a:lnTo>
                  <a:cubicBezTo>
                    <a:pt x="47591" y="23152"/>
                    <a:pt x="47591" y="23193"/>
                    <a:pt x="47550" y="23193"/>
                  </a:cubicBezTo>
                  <a:lnTo>
                    <a:pt x="47509" y="23193"/>
                  </a:lnTo>
                  <a:lnTo>
                    <a:pt x="47469" y="23244"/>
                  </a:lnTo>
                  <a:lnTo>
                    <a:pt x="47254" y="23244"/>
                  </a:lnTo>
                  <a:cubicBezTo>
                    <a:pt x="47172" y="23244"/>
                    <a:pt x="47172" y="23326"/>
                    <a:pt x="47131" y="23326"/>
                  </a:cubicBezTo>
                  <a:cubicBezTo>
                    <a:pt x="47080" y="23367"/>
                    <a:pt x="47080" y="23367"/>
                    <a:pt x="47039" y="23367"/>
                  </a:cubicBezTo>
                  <a:lnTo>
                    <a:pt x="46999" y="23367"/>
                  </a:lnTo>
                  <a:cubicBezTo>
                    <a:pt x="46999" y="23407"/>
                    <a:pt x="47039" y="23407"/>
                    <a:pt x="47039" y="23407"/>
                  </a:cubicBezTo>
                  <a:lnTo>
                    <a:pt x="47039" y="23448"/>
                  </a:lnTo>
                  <a:lnTo>
                    <a:pt x="46999" y="23407"/>
                  </a:lnTo>
                  <a:lnTo>
                    <a:pt x="46999" y="23407"/>
                  </a:lnTo>
                  <a:cubicBezTo>
                    <a:pt x="46958" y="23367"/>
                    <a:pt x="46917" y="23367"/>
                    <a:pt x="46917" y="23326"/>
                  </a:cubicBezTo>
                  <a:lnTo>
                    <a:pt x="46917" y="23285"/>
                  </a:lnTo>
                  <a:lnTo>
                    <a:pt x="46876" y="23285"/>
                  </a:lnTo>
                  <a:cubicBezTo>
                    <a:pt x="46876" y="23285"/>
                    <a:pt x="46825" y="23326"/>
                    <a:pt x="46825" y="23285"/>
                  </a:cubicBezTo>
                  <a:cubicBezTo>
                    <a:pt x="46825" y="23285"/>
                    <a:pt x="46876" y="23244"/>
                    <a:pt x="46825" y="23193"/>
                  </a:cubicBezTo>
                  <a:lnTo>
                    <a:pt x="46825" y="23193"/>
                  </a:lnTo>
                  <a:lnTo>
                    <a:pt x="46784" y="23244"/>
                  </a:lnTo>
                  <a:cubicBezTo>
                    <a:pt x="46784" y="23285"/>
                    <a:pt x="46743" y="23244"/>
                    <a:pt x="46743" y="23285"/>
                  </a:cubicBezTo>
                  <a:lnTo>
                    <a:pt x="46702" y="23285"/>
                  </a:lnTo>
                  <a:cubicBezTo>
                    <a:pt x="46702" y="23326"/>
                    <a:pt x="46702" y="23367"/>
                    <a:pt x="46661" y="23367"/>
                  </a:cubicBezTo>
                  <a:lnTo>
                    <a:pt x="46621" y="23367"/>
                  </a:lnTo>
                  <a:cubicBezTo>
                    <a:pt x="46569" y="23326"/>
                    <a:pt x="46529" y="23285"/>
                    <a:pt x="46488" y="23285"/>
                  </a:cubicBezTo>
                  <a:lnTo>
                    <a:pt x="46447" y="23285"/>
                  </a:lnTo>
                  <a:lnTo>
                    <a:pt x="46406" y="23285"/>
                  </a:lnTo>
                  <a:cubicBezTo>
                    <a:pt x="46406" y="23244"/>
                    <a:pt x="46406" y="23244"/>
                    <a:pt x="46365" y="23285"/>
                  </a:cubicBezTo>
                  <a:lnTo>
                    <a:pt x="46314" y="23285"/>
                  </a:lnTo>
                  <a:lnTo>
                    <a:pt x="46273" y="23193"/>
                  </a:lnTo>
                  <a:lnTo>
                    <a:pt x="46273" y="23193"/>
                  </a:lnTo>
                  <a:lnTo>
                    <a:pt x="46273" y="23193"/>
                  </a:lnTo>
                  <a:lnTo>
                    <a:pt x="46191" y="23193"/>
                  </a:lnTo>
                  <a:cubicBezTo>
                    <a:pt x="46151" y="23152"/>
                    <a:pt x="46191" y="23152"/>
                    <a:pt x="46151" y="23111"/>
                  </a:cubicBezTo>
                  <a:cubicBezTo>
                    <a:pt x="46151" y="23070"/>
                    <a:pt x="46059" y="23070"/>
                    <a:pt x="46059" y="22989"/>
                  </a:cubicBezTo>
                  <a:cubicBezTo>
                    <a:pt x="46110" y="22989"/>
                    <a:pt x="46110" y="22897"/>
                    <a:pt x="46059" y="22856"/>
                  </a:cubicBezTo>
                  <a:lnTo>
                    <a:pt x="46059" y="22856"/>
                  </a:lnTo>
                  <a:lnTo>
                    <a:pt x="46059" y="22815"/>
                  </a:lnTo>
                  <a:lnTo>
                    <a:pt x="46018" y="22774"/>
                  </a:lnTo>
                  <a:lnTo>
                    <a:pt x="45977" y="22733"/>
                  </a:lnTo>
                  <a:lnTo>
                    <a:pt x="45936" y="22733"/>
                  </a:lnTo>
                  <a:lnTo>
                    <a:pt x="45895" y="22733"/>
                  </a:lnTo>
                  <a:lnTo>
                    <a:pt x="45895" y="22733"/>
                  </a:lnTo>
                  <a:cubicBezTo>
                    <a:pt x="45854" y="22733"/>
                    <a:pt x="45895" y="22682"/>
                    <a:pt x="45895" y="22682"/>
                  </a:cubicBezTo>
                  <a:cubicBezTo>
                    <a:pt x="45895" y="22641"/>
                    <a:pt x="45936" y="22641"/>
                    <a:pt x="45936" y="22600"/>
                  </a:cubicBezTo>
                  <a:cubicBezTo>
                    <a:pt x="45895" y="22600"/>
                    <a:pt x="45895" y="22559"/>
                    <a:pt x="45895" y="22559"/>
                  </a:cubicBezTo>
                  <a:cubicBezTo>
                    <a:pt x="45854" y="22559"/>
                    <a:pt x="45854" y="22519"/>
                    <a:pt x="45854" y="22519"/>
                  </a:cubicBezTo>
                  <a:cubicBezTo>
                    <a:pt x="45854" y="22559"/>
                    <a:pt x="45803" y="22600"/>
                    <a:pt x="45803" y="22600"/>
                  </a:cubicBezTo>
                  <a:lnTo>
                    <a:pt x="45762" y="22641"/>
                  </a:lnTo>
                  <a:lnTo>
                    <a:pt x="45762" y="22641"/>
                  </a:lnTo>
                  <a:cubicBezTo>
                    <a:pt x="45721" y="22682"/>
                    <a:pt x="45721" y="22682"/>
                    <a:pt x="45681" y="22682"/>
                  </a:cubicBezTo>
                  <a:lnTo>
                    <a:pt x="45681" y="22682"/>
                  </a:lnTo>
                  <a:lnTo>
                    <a:pt x="45681" y="22600"/>
                  </a:lnTo>
                  <a:lnTo>
                    <a:pt x="45721" y="22600"/>
                  </a:lnTo>
                  <a:cubicBezTo>
                    <a:pt x="45762" y="22600"/>
                    <a:pt x="45762" y="22559"/>
                    <a:pt x="45762" y="22519"/>
                  </a:cubicBezTo>
                  <a:lnTo>
                    <a:pt x="45762" y="22519"/>
                  </a:lnTo>
                  <a:lnTo>
                    <a:pt x="45762" y="22427"/>
                  </a:lnTo>
                  <a:cubicBezTo>
                    <a:pt x="45762" y="22427"/>
                    <a:pt x="45803" y="22386"/>
                    <a:pt x="45854" y="22386"/>
                  </a:cubicBezTo>
                  <a:cubicBezTo>
                    <a:pt x="45854" y="22345"/>
                    <a:pt x="45803" y="22345"/>
                    <a:pt x="45803" y="22345"/>
                  </a:cubicBezTo>
                  <a:lnTo>
                    <a:pt x="45854" y="22304"/>
                  </a:lnTo>
                  <a:lnTo>
                    <a:pt x="45854" y="22304"/>
                  </a:lnTo>
                  <a:lnTo>
                    <a:pt x="45803" y="22263"/>
                  </a:lnTo>
                  <a:lnTo>
                    <a:pt x="45803" y="22222"/>
                  </a:lnTo>
                  <a:lnTo>
                    <a:pt x="45803" y="22222"/>
                  </a:lnTo>
                  <a:cubicBezTo>
                    <a:pt x="45803" y="22263"/>
                    <a:pt x="45762" y="22304"/>
                    <a:pt x="45762" y="22304"/>
                  </a:cubicBezTo>
                  <a:lnTo>
                    <a:pt x="45721" y="22345"/>
                  </a:lnTo>
                  <a:lnTo>
                    <a:pt x="45721" y="22386"/>
                  </a:lnTo>
                  <a:cubicBezTo>
                    <a:pt x="45721" y="22386"/>
                    <a:pt x="45681" y="22386"/>
                    <a:pt x="45681" y="22427"/>
                  </a:cubicBezTo>
                  <a:cubicBezTo>
                    <a:pt x="45640" y="22427"/>
                    <a:pt x="45599" y="22478"/>
                    <a:pt x="45599" y="22478"/>
                  </a:cubicBezTo>
                  <a:cubicBezTo>
                    <a:pt x="45599" y="22519"/>
                    <a:pt x="45548" y="22519"/>
                    <a:pt x="45548" y="22559"/>
                  </a:cubicBezTo>
                  <a:lnTo>
                    <a:pt x="45548" y="22600"/>
                  </a:lnTo>
                  <a:lnTo>
                    <a:pt x="45548" y="22600"/>
                  </a:lnTo>
                  <a:cubicBezTo>
                    <a:pt x="45548" y="22641"/>
                    <a:pt x="45507" y="22641"/>
                    <a:pt x="45507" y="22641"/>
                  </a:cubicBezTo>
                  <a:lnTo>
                    <a:pt x="45425" y="22559"/>
                  </a:lnTo>
                  <a:lnTo>
                    <a:pt x="45425" y="22559"/>
                  </a:lnTo>
                  <a:lnTo>
                    <a:pt x="45466" y="22559"/>
                  </a:lnTo>
                  <a:lnTo>
                    <a:pt x="45466" y="22519"/>
                  </a:lnTo>
                  <a:lnTo>
                    <a:pt x="45425" y="22519"/>
                  </a:lnTo>
                  <a:lnTo>
                    <a:pt x="45425" y="22427"/>
                  </a:lnTo>
                  <a:lnTo>
                    <a:pt x="45384" y="22386"/>
                  </a:lnTo>
                  <a:lnTo>
                    <a:pt x="45384" y="22386"/>
                  </a:lnTo>
                  <a:cubicBezTo>
                    <a:pt x="45384" y="22386"/>
                    <a:pt x="45384" y="22345"/>
                    <a:pt x="45343" y="22345"/>
                  </a:cubicBezTo>
                  <a:cubicBezTo>
                    <a:pt x="45343" y="22304"/>
                    <a:pt x="45251" y="22304"/>
                    <a:pt x="45251" y="22263"/>
                  </a:cubicBezTo>
                  <a:cubicBezTo>
                    <a:pt x="45251" y="22263"/>
                    <a:pt x="45292" y="22222"/>
                    <a:pt x="45251" y="22171"/>
                  </a:cubicBezTo>
                  <a:lnTo>
                    <a:pt x="45211" y="22222"/>
                  </a:lnTo>
                  <a:lnTo>
                    <a:pt x="45211" y="22171"/>
                  </a:lnTo>
                  <a:cubicBezTo>
                    <a:pt x="45211" y="22130"/>
                    <a:pt x="45170" y="22130"/>
                    <a:pt x="45170" y="22130"/>
                  </a:cubicBezTo>
                  <a:lnTo>
                    <a:pt x="45129" y="22130"/>
                  </a:lnTo>
                  <a:cubicBezTo>
                    <a:pt x="45088" y="22130"/>
                    <a:pt x="45088" y="22089"/>
                    <a:pt x="45037" y="22089"/>
                  </a:cubicBezTo>
                  <a:lnTo>
                    <a:pt x="44996" y="22089"/>
                  </a:lnTo>
                  <a:cubicBezTo>
                    <a:pt x="44996" y="22089"/>
                    <a:pt x="44996" y="22130"/>
                    <a:pt x="44955" y="22089"/>
                  </a:cubicBezTo>
                  <a:cubicBezTo>
                    <a:pt x="44955" y="22089"/>
                    <a:pt x="44914" y="22049"/>
                    <a:pt x="44873" y="22049"/>
                  </a:cubicBezTo>
                  <a:lnTo>
                    <a:pt x="44741" y="22049"/>
                  </a:lnTo>
                  <a:lnTo>
                    <a:pt x="44700" y="22049"/>
                  </a:lnTo>
                  <a:lnTo>
                    <a:pt x="44577" y="22049"/>
                  </a:lnTo>
                  <a:cubicBezTo>
                    <a:pt x="44526" y="22089"/>
                    <a:pt x="44485" y="22089"/>
                    <a:pt x="44485" y="22089"/>
                  </a:cubicBezTo>
                  <a:lnTo>
                    <a:pt x="44444" y="22130"/>
                  </a:lnTo>
                  <a:lnTo>
                    <a:pt x="44403" y="22130"/>
                  </a:lnTo>
                  <a:cubicBezTo>
                    <a:pt x="44363" y="22171"/>
                    <a:pt x="44271" y="22171"/>
                    <a:pt x="44189" y="22222"/>
                  </a:cubicBezTo>
                  <a:lnTo>
                    <a:pt x="44066" y="22222"/>
                  </a:lnTo>
                  <a:cubicBezTo>
                    <a:pt x="43974" y="22263"/>
                    <a:pt x="43933" y="22304"/>
                    <a:pt x="43852" y="22345"/>
                  </a:cubicBezTo>
                  <a:lnTo>
                    <a:pt x="43811" y="22345"/>
                  </a:lnTo>
                  <a:cubicBezTo>
                    <a:pt x="43760" y="22345"/>
                    <a:pt x="43811" y="22386"/>
                    <a:pt x="43760" y="22427"/>
                  </a:cubicBezTo>
                  <a:lnTo>
                    <a:pt x="43760" y="22478"/>
                  </a:lnTo>
                  <a:lnTo>
                    <a:pt x="43760" y="22478"/>
                  </a:lnTo>
                  <a:cubicBezTo>
                    <a:pt x="43719" y="22478"/>
                    <a:pt x="43719" y="22519"/>
                    <a:pt x="43719" y="22519"/>
                  </a:cubicBezTo>
                  <a:lnTo>
                    <a:pt x="43678" y="22519"/>
                  </a:lnTo>
                  <a:lnTo>
                    <a:pt x="43637" y="22519"/>
                  </a:lnTo>
                  <a:lnTo>
                    <a:pt x="43555" y="22519"/>
                  </a:lnTo>
                  <a:lnTo>
                    <a:pt x="43555" y="22519"/>
                  </a:lnTo>
                  <a:lnTo>
                    <a:pt x="43504" y="22519"/>
                  </a:lnTo>
                  <a:lnTo>
                    <a:pt x="43382" y="22519"/>
                  </a:lnTo>
                  <a:cubicBezTo>
                    <a:pt x="43341" y="22519"/>
                    <a:pt x="43341" y="22559"/>
                    <a:pt x="43300" y="22559"/>
                  </a:cubicBezTo>
                  <a:lnTo>
                    <a:pt x="43300" y="22559"/>
                  </a:lnTo>
                  <a:lnTo>
                    <a:pt x="43249" y="22559"/>
                  </a:lnTo>
                  <a:lnTo>
                    <a:pt x="43167" y="22559"/>
                  </a:lnTo>
                  <a:cubicBezTo>
                    <a:pt x="43126" y="22600"/>
                    <a:pt x="43126" y="22641"/>
                    <a:pt x="43126" y="22641"/>
                  </a:cubicBezTo>
                  <a:lnTo>
                    <a:pt x="43085" y="22682"/>
                  </a:lnTo>
                  <a:lnTo>
                    <a:pt x="42994" y="22682"/>
                  </a:lnTo>
                  <a:lnTo>
                    <a:pt x="42994" y="22733"/>
                  </a:lnTo>
                  <a:lnTo>
                    <a:pt x="42994" y="22733"/>
                  </a:lnTo>
                  <a:lnTo>
                    <a:pt x="42953" y="22774"/>
                  </a:lnTo>
                  <a:lnTo>
                    <a:pt x="42912" y="22774"/>
                  </a:lnTo>
                  <a:cubicBezTo>
                    <a:pt x="42912" y="22774"/>
                    <a:pt x="42871" y="22815"/>
                    <a:pt x="42871" y="22774"/>
                  </a:cubicBezTo>
                  <a:lnTo>
                    <a:pt x="42871" y="22774"/>
                  </a:lnTo>
                  <a:cubicBezTo>
                    <a:pt x="42871" y="22815"/>
                    <a:pt x="42871" y="22815"/>
                    <a:pt x="42830" y="22815"/>
                  </a:cubicBezTo>
                  <a:cubicBezTo>
                    <a:pt x="42830" y="22815"/>
                    <a:pt x="42830" y="22774"/>
                    <a:pt x="42830" y="22815"/>
                  </a:cubicBezTo>
                  <a:lnTo>
                    <a:pt x="42789" y="22815"/>
                  </a:lnTo>
                  <a:cubicBezTo>
                    <a:pt x="42738" y="22815"/>
                    <a:pt x="42656" y="22774"/>
                    <a:pt x="42615" y="22774"/>
                  </a:cubicBezTo>
                  <a:lnTo>
                    <a:pt x="42615" y="22774"/>
                  </a:lnTo>
                  <a:lnTo>
                    <a:pt x="42575" y="22733"/>
                  </a:lnTo>
                  <a:cubicBezTo>
                    <a:pt x="42534" y="22682"/>
                    <a:pt x="42534" y="22682"/>
                    <a:pt x="42483" y="22682"/>
                  </a:cubicBezTo>
                  <a:lnTo>
                    <a:pt x="42483" y="22682"/>
                  </a:lnTo>
                  <a:lnTo>
                    <a:pt x="42483" y="22682"/>
                  </a:lnTo>
                  <a:lnTo>
                    <a:pt x="42442" y="22641"/>
                  </a:lnTo>
                  <a:lnTo>
                    <a:pt x="42442" y="22600"/>
                  </a:lnTo>
                  <a:lnTo>
                    <a:pt x="42534" y="22600"/>
                  </a:lnTo>
                  <a:cubicBezTo>
                    <a:pt x="42534" y="22559"/>
                    <a:pt x="42534" y="22559"/>
                    <a:pt x="42575" y="22519"/>
                  </a:cubicBezTo>
                  <a:cubicBezTo>
                    <a:pt x="42575" y="22519"/>
                    <a:pt x="42534" y="22478"/>
                    <a:pt x="42534" y="22427"/>
                  </a:cubicBezTo>
                  <a:lnTo>
                    <a:pt x="42575" y="22427"/>
                  </a:lnTo>
                  <a:cubicBezTo>
                    <a:pt x="42534" y="22345"/>
                    <a:pt x="42534" y="22304"/>
                    <a:pt x="42534" y="22222"/>
                  </a:cubicBezTo>
                  <a:cubicBezTo>
                    <a:pt x="42483" y="22171"/>
                    <a:pt x="42442" y="22089"/>
                    <a:pt x="42401" y="22008"/>
                  </a:cubicBezTo>
                  <a:lnTo>
                    <a:pt x="42401" y="21834"/>
                  </a:lnTo>
                  <a:cubicBezTo>
                    <a:pt x="42360" y="21834"/>
                    <a:pt x="42360" y="21793"/>
                    <a:pt x="42319" y="21752"/>
                  </a:cubicBezTo>
                  <a:lnTo>
                    <a:pt x="42278" y="21711"/>
                  </a:lnTo>
                  <a:lnTo>
                    <a:pt x="42278" y="21660"/>
                  </a:lnTo>
                  <a:cubicBezTo>
                    <a:pt x="42227" y="21619"/>
                    <a:pt x="42227" y="21579"/>
                    <a:pt x="42227" y="21538"/>
                  </a:cubicBezTo>
                  <a:lnTo>
                    <a:pt x="42186" y="21497"/>
                  </a:lnTo>
                  <a:cubicBezTo>
                    <a:pt x="42146" y="21456"/>
                    <a:pt x="42105" y="21405"/>
                    <a:pt x="42064" y="21364"/>
                  </a:cubicBezTo>
                  <a:lnTo>
                    <a:pt x="42064" y="21323"/>
                  </a:lnTo>
                  <a:lnTo>
                    <a:pt x="42064" y="21323"/>
                  </a:lnTo>
                  <a:close/>
                  <a:moveTo>
                    <a:pt x="45762" y="22733"/>
                  </a:moveTo>
                  <a:lnTo>
                    <a:pt x="45762" y="22733"/>
                  </a:lnTo>
                  <a:cubicBezTo>
                    <a:pt x="45762" y="22774"/>
                    <a:pt x="45803" y="22774"/>
                    <a:pt x="45854" y="22774"/>
                  </a:cubicBezTo>
                  <a:cubicBezTo>
                    <a:pt x="45854" y="22815"/>
                    <a:pt x="45803" y="22815"/>
                    <a:pt x="45803" y="22815"/>
                  </a:cubicBezTo>
                  <a:lnTo>
                    <a:pt x="45762" y="22815"/>
                  </a:lnTo>
                  <a:lnTo>
                    <a:pt x="45721" y="22815"/>
                  </a:lnTo>
                  <a:lnTo>
                    <a:pt x="45681" y="22815"/>
                  </a:lnTo>
                  <a:lnTo>
                    <a:pt x="45640" y="22815"/>
                  </a:lnTo>
                  <a:lnTo>
                    <a:pt x="45640" y="22815"/>
                  </a:lnTo>
                  <a:lnTo>
                    <a:pt x="45640" y="22774"/>
                  </a:lnTo>
                  <a:cubicBezTo>
                    <a:pt x="45681" y="22774"/>
                    <a:pt x="45721" y="22774"/>
                    <a:pt x="45762" y="22733"/>
                  </a:cubicBezTo>
                  <a:close/>
                  <a:moveTo>
                    <a:pt x="46784" y="23499"/>
                  </a:moveTo>
                  <a:lnTo>
                    <a:pt x="46743" y="23540"/>
                  </a:lnTo>
                  <a:lnTo>
                    <a:pt x="46743" y="23448"/>
                  </a:lnTo>
                  <a:lnTo>
                    <a:pt x="46784" y="23499"/>
                  </a:lnTo>
                  <a:close/>
                  <a:moveTo>
                    <a:pt x="47336" y="23581"/>
                  </a:moveTo>
                  <a:lnTo>
                    <a:pt x="47336" y="23581"/>
                  </a:lnTo>
                  <a:cubicBezTo>
                    <a:pt x="47295" y="23581"/>
                    <a:pt x="47295" y="23540"/>
                    <a:pt x="47295" y="23499"/>
                  </a:cubicBezTo>
                  <a:lnTo>
                    <a:pt x="47387" y="23581"/>
                  </a:lnTo>
                  <a:lnTo>
                    <a:pt x="47336" y="23581"/>
                  </a:lnTo>
                  <a:close/>
                  <a:moveTo>
                    <a:pt x="46825" y="23796"/>
                  </a:moveTo>
                  <a:lnTo>
                    <a:pt x="46825" y="23704"/>
                  </a:lnTo>
                  <a:lnTo>
                    <a:pt x="46825" y="23663"/>
                  </a:lnTo>
                  <a:lnTo>
                    <a:pt x="46876" y="23663"/>
                  </a:lnTo>
                  <a:lnTo>
                    <a:pt x="46917" y="23663"/>
                  </a:lnTo>
                  <a:cubicBezTo>
                    <a:pt x="46917" y="23663"/>
                    <a:pt x="46958" y="23663"/>
                    <a:pt x="46958" y="23704"/>
                  </a:cubicBezTo>
                  <a:cubicBezTo>
                    <a:pt x="46999" y="23704"/>
                    <a:pt x="47039" y="23755"/>
                    <a:pt x="47131" y="23755"/>
                  </a:cubicBezTo>
                  <a:lnTo>
                    <a:pt x="47172" y="23704"/>
                  </a:lnTo>
                  <a:lnTo>
                    <a:pt x="47213" y="23704"/>
                  </a:lnTo>
                  <a:lnTo>
                    <a:pt x="47254" y="23704"/>
                  </a:lnTo>
                  <a:lnTo>
                    <a:pt x="47254" y="23704"/>
                  </a:lnTo>
                  <a:lnTo>
                    <a:pt x="47295" y="23704"/>
                  </a:lnTo>
                  <a:lnTo>
                    <a:pt x="47295" y="23704"/>
                  </a:lnTo>
                  <a:cubicBezTo>
                    <a:pt x="47336" y="23704"/>
                    <a:pt x="47336" y="23755"/>
                    <a:pt x="47336" y="23755"/>
                  </a:cubicBezTo>
                  <a:lnTo>
                    <a:pt x="47336" y="23796"/>
                  </a:lnTo>
                  <a:lnTo>
                    <a:pt x="47336" y="23837"/>
                  </a:lnTo>
                  <a:lnTo>
                    <a:pt x="47336" y="23877"/>
                  </a:lnTo>
                  <a:cubicBezTo>
                    <a:pt x="47336" y="23918"/>
                    <a:pt x="47336" y="23959"/>
                    <a:pt x="47295" y="23959"/>
                  </a:cubicBezTo>
                  <a:lnTo>
                    <a:pt x="47295" y="24051"/>
                  </a:lnTo>
                  <a:lnTo>
                    <a:pt x="47295" y="24133"/>
                  </a:lnTo>
                  <a:lnTo>
                    <a:pt x="47254" y="24133"/>
                  </a:lnTo>
                  <a:lnTo>
                    <a:pt x="47254" y="24092"/>
                  </a:lnTo>
                  <a:cubicBezTo>
                    <a:pt x="47172" y="24092"/>
                    <a:pt x="47172" y="24174"/>
                    <a:pt x="47131" y="24215"/>
                  </a:cubicBezTo>
                  <a:lnTo>
                    <a:pt x="47080" y="24215"/>
                  </a:lnTo>
                  <a:cubicBezTo>
                    <a:pt x="47039" y="24215"/>
                    <a:pt x="47039" y="24215"/>
                    <a:pt x="46999" y="24174"/>
                  </a:cubicBezTo>
                  <a:lnTo>
                    <a:pt x="46999" y="24174"/>
                  </a:lnTo>
                  <a:lnTo>
                    <a:pt x="47039" y="24174"/>
                  </a:lnTo>
                  <a:cubicBezTo>
                    <a:pt x="46999" y="24092"/>
                    <a:pt x="46958" y="24133"/>
                    <a:pt x="46958" y="24092"/>
                  </a:cubicBezTo>
                  <a:cubicBezTo>
                    <a:pt x="46917" y="24092"/>
                    <a:pt x="46917" y="24051"/>
                    <a:pt x="46917" y="24010"/>
                  </a:cubicBezTo>
                  <a:lnTo>
                    <a:pt x="46917" y="23959"/>
                  </a:lnTo>
                  <a:lnTo>
                    <a:pt x="46917" y="23918"/>
                  </a:lnTo>
                  <a:cubicBezTo>
                    <a:pt x="46876" y="23877"/>
                    <a:pt x="46876" y="23837"/>
                    <a:pt x="46825" y="23796"/>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
          <p:nvSpPr>
            <p:cNvPr id="788" name="Google Shape;788;p21"/>
            <p:cNvSpPr/>
            <p:nvPr/>
          </p:nvSpPr>
          <p:spPr>
            <a:xfrm>
              <a:off x="3378985" y="3030466"/>
              <a:ext cx="400787" cy="438329"/>
            </a:xfrm>
            <a:custGeom>
              <a:avLst/>
              <a:gdLst/>
              <a:ahLst/>
              <a:cxnLst/>
              <a:rect l="l" t="t" r="r" b="b"/>
              <a:pathLst>
                <a:path w="4046" h="4425" extrusionOk="0">
                  <a:moveTo>
                    <a:pt x="0" y="1"/>
                  </a:moveTo>
                  <a:lnTo>
                    <a:pt x="82" y="133"/>
                  </a:lnTo>
                  <a:cubicBezTo>
                    <a:pt x="82" y="42"/>
                    <a:pt x="82" y="42"/>
                    <a:pt x="41" y="1"/>
                  </a:cubicBezTo>
                  <a:close/>
                  <a:moveTo>
                    <a:pt x="1655" y="82"/>
                  </a:moveTo>
                  <a:cubicBezTo>
                    <a:pt x="1614" y="133"/>
                    <a:pt x="1614" y="133"/>
                    <a:pt x="1573" y="133"/>
                  </a:cubicBezTo>
                  <a:lnTo>
                    <a:pt x="1573" y="174"/>
                  </a:lnTo>
                  <a:cubicBezTo>
                    <a:pt x="1573" y="174"/>
                    <a:pt x="1573" y="215"/>
                    <a:pt x="1533" y="215"/>
                  </a:cubicBezTo>
                  <a:lnTo>
                    <a:pt x="1655" y="215"/>
                  </a:lnTo>
                  <a:lnTo>
                    <a:pt x="1655" y="82"/>
                  </a:lnTo>
                  <a:close/>
                  <a:moveTo>
                    <a:pt x="3229" y="1748"/>
                  </a:moveTo>
                  <a:cubicBezTo>
                    <a:pt x="3188" y="1789"/>
                    <a:pt x="3229" y="1921"/>
                    <a:pt x="3229" y="1962"/>
                  </a:cubicBezTo>
                  <a:lnTo>
                    <a:pt x="3321" y="1962"/>
                  </a:lnTo>
                  <a:cubicBezTo>
                    <a:pt x="3361" y="1962"/>
                    <a:pt x="3443" y="1962"/>
                    <a:pt x="3484" y="1921"/>
                  </a:cubicBezTo>
                  <a:cubicBezTo>
                    <a:pt x="3535" y="1870"/>
                    <a:pt x="3535" y="1789"/>
                    <a:pt x="3535" y="1748"/>
                  </a:cubicBezTo>
                  <a:close/>
                  <a:moveTo>
                    <a:pt x="378" y="1"/>
                  </a:moveTo>
                  <a:cubicBezTo>
                    <a:pt x="337" y="1"/>
                    <a:pt x="164" y="82"/>
                    <a:pt x="123" y="82"/>
                  </a:cubicBezTo>
                  <a:lnTo>
                    <a:pt x="123" y="133"/>
                  </a:lnTo>
                  <a:cubicBezTo>
                    <a:pt x="123" y="133"/>
                    <a:pt x="215" y="256"/>
                    <a:pt x="215" y="297"/>
                  </a:cubicBezTo>
                  <a:lnTo>
                    <a:pt x="2595" y="4425"/>
                  </a:lnTo>
                  <a:lnTo>
                    <a:pt x="4046" y="1962"/>
                  </a:lnTo>
                  <a:lnTo>
                    <a:pt x="3995" y="1962"/>
                  </a:lnTo>
                  <a:cubicBezTo>
                    <a:pt x="3954" y="1870"/>
                    <a:pt x="3872" y="1870"/>
                    <a:pt x="3791" y="1870"/>
                  </a:cubicBezTo>
                  <a:cubicBezTo>
                    <a:pt x="3791" y="1830"/>
                    <a:pt x="3739" y="1830"/>
                    <a:pt x="3699" y="1789"/>
                  </a:cubicBezTo>
                  <a:cubicBezTo>
                    <a:pt x="3699" y="1830"/>
                    <a:pt x="3658" y="1830"/>
                    <a:pt x="3617" y="1830"/>
                  </a:cubicBezTo>
                  <a:cubicBezTo>
                    <a:pt x="3576" y="1830"/>
                    <a:pt x="3576" y="1870"/>
                    <a:pt x="3535" y="1921"/>
                  </a:cubicBezTo>
                  <a:cubicBezTo>
                    <a:pt x="3535" y="1962"/>
                    <a:pt x="3443" y="2003"/>
                    <a:pt x="3402" y="2044"/>
                  </a:cubicBezTo>
                  <a:lnTo>
                    <a:pt x="3402" y="1962"/>
                  </a:lnTo>
                  <a:cubicBezTo>
                    <a:pt x="3361" y="2003"/>
                    <a:pt x="3321" y="2003"/>
                    <a:pt x="3280" y="2003"/>
                  </a:cubicBezTo>
                  <a:lnTo>
                    <a:pt x="3229" y="2003"/>
                  </a:lnTo>
                  <a:cubicBezTo>
                    <a:pt x="3188" y="1962"/>
                    <a:pt x="3188" y="1921"/>
                    <a:pt x="3188" y="1870"/>
                  </a:cubicBezTo>
                  <a:cubicBezTo>
                    <a:pt x="3147" y="1870"/>
                    <a:pt x="3065" y="1962"/>
                    <a:pt x="3024" y="1962"/>
                  </a:cubicBezTo>
                  <a:lnTo>
                    <a:pt x="3024" y="1921"/>
                  </a:lnTo>
                  <a:lnTo>
                    <a:pt x="2973" y="1921"/>
                  </a:lnTo>
                  <a:cubicBezTo>
                    <a:pt x="3065" y="1870"/>
                    <a:pt x="3065" y="1830"/>
                    <a:pt x="3065" y="1789"/>
                  </a:cubicBezTo>
                  <a:cubicBezTo>
                    <a:pt x="3106" y="1748"/>
                    <a:pt x="3188" y="1707"/>
                    <a:pt x="3229" y="1666"/>
                  </a:cubicBezTo>
                  <a:cubicBezTo>
                    <a:pt x="3280" y="1615"/>
                    <a:pt x="3280" y="1574"/>
                    <a:pt x="3321" y="1533"/>
                  </a:cubicBezTo>
                  <a:lnTo>
                    <a:pt x="3321" y="1451"/>
                  </a:lnTo>
                  <a:cubicBezTo>
                    <a:pt x="3188" y="1451"/>
                    <a:pt x="3188" y="1278"/>
                    <a:pt x="3147" y="1155"/>
                  </a:cubicBezTo>
                  <a:cubicBezTo>
                    <a:pt x="3147" y="1104"/>
                    <a:pt x="3147" y="1063"/>
                    <a:pt x="3106" y="1063"/>
                  </a:cubicBezTo>
                  <a:lnTo>
                    <a:pt x="3065" y="1063"/>
                  </a:lnTo>
                  <a:cubicBezTo>
                    <a:pt x="3065" y="1063"/>
                    <a:pt x="2891" y="941"/>
                    <a:pt x="2851" y="900"/>
                  </a:cubicBezTo>
                  <a:cubicBezTo>
                    <a:pt x="2810" y="900"/>
                    <a:pt x="2769" y="849"/>
                    <a:pt x="2677" y="849"/>
                  </a:cubicBezTo>
                  <a:cubicBezTo>
                    <a:pt x="2677" y="849"/>
                    <a:pt x="2595" y="808"/>
                    <a:pt x="2513" y="808"/>
                  </a:cubicBezTo>
                  <a:lnTo>
                    <a:pt x="2462" y="808"/>
                  </a:lnTo>
                  <a:cubicBezTo>
                    <a:pt x="2421" y="808"/>
                    <a:pt x="2421" y="849"/>
                    <a:pt x="2421" y="849"/>
                  </a:cubicBezTo>
                  <a:cubicBezTo>
                    <a:pt x="2381" y="849"/>
                    <a:pt x="2340" y="808"/>
                    <a:pt x="2299" y="808"/>
                  </a:cubicBezTo>
                  <a:lnTo>
                    <a:pt x="2258" y="849"/>
                  </a:lnTo>
                  <a:cubicBezTo>
                    <a:pt x="2258" y="767"/>
                    <a:pt x="2166" y="685"/>
                    <a:pt x="2084" y="685"/>
                  </a:cubicBezTo>
                  <a:lnTo>
                    <a:pt x="2043" y="726"/>
                  </a:lnTo>
                  <a:lnTo>
                    <a:pt x="2043" y="593"/>
                  </a:lnTo>
                  <a:cubicBezTo>
                    <a:pt x="2003" y="512"/>
                    <a:pt x="1870" y="471"/>
                    <a:pt x="1788" y="430"/>
                  </a:cubicBezTo>
                  <a:lnTo>
                    <a:pt x="1573" y="430"/>
                  </a:lnTo>
                  <a:cubicBezTo>
                    <a:pt x="1655" y="389"/>
                    <a:pt x="1655" y="338"/>
                    <a:pt x="1696" y="297"/>
                  </a:cubicBezTo>
                  <a:cubicBezTo>
                    <a:pt x="1696" y="297"/>
                    <a:pt x="1655" y="297"/>
                    <a:pt x="1614" y="256"/>
                  </a:cubicBezTo>
                  <a:cubicBezTo>
                    <a:pt x="1573" y="215"/>
                    <a:pt x="1533" y="215"/>
                    <a:pt x="1533" y="215"/>
                  </a:cubicBezTo>
                  <a:cubicBezTo>
                    <a:pt x="1492" y="215"/>
                    <a:pt x="1492" y="256"/>
                    <a:pt x="1492" y="256"/>
                  </a:cubicBezTo>
                  <a:cubicBezTo>
                    <a:pt x="1492" y="215"/>
                    <a:pt x="1441" y="174"/>
                    <a:pt x="1400" y="174"/>
                  </a:cubicBezTo>
                  <a:lnTo>
                    <a:pt x="1400" y="133"/>
                  </a:lnTo>
                  <a:lnTo>
                    <a:pt x="1492" y="133"/>
                  </a:lnTo>
                  <a:cubicBezTo>
                    <a:pt x="1492" y="133"/>
                    <a:pt x="1441" y="82"/>
                    <a:pt x="1359" y="82"/>
                  </a:cubicBezTo>
                  <a:cubicBezTo>
                    <a:pt x="1318" y="82"/>
                    <a:pt x="1277" y="133"/>
                    <a:pt x="1236" y="133"/>
                  </a:cubicBezTo>
                  <a:cubicBezTo>
                    <a:pt x="1185" y="133"/>
                    <a:pt x="1185" y="174"/>
                    <a:pt x="1144" y="215"/>
                  </a:cubicBezTo>
                  <a:lnTo>
                    <a:pt x="1063" y="215"/>
                  </a:lnTo>
                  <a:cubicBezTo>
                    <a:pt x="981" y="215"/>
                    <a:pt x="930" y="133"/>
                    <a:pt x="889" y="133"/>
                  </a:cubicBezTo>
                  <a:lnTo>
                    <a:pt x="634" y="133"/>
                  </a:lnTo>
                  <a:cubicBezTo>
                    <a:pt x="593" y="133"/>
                    <a:pt x="593" y="82"/>
                    <a:pt x="593" y="82"/>
                  </a:cubicBezTo>
                  <a:cubicBezTo>
                    <a:pt x="552" y="1"/>
                    <a:pt x="511" y="1"/>
                    <a:pt x="4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
          <p:nvSpPr>
            <p:cNvPr id="789" name="Google Shape;789;p21"/>
            <p:cNvSpPr/>
            <p:nvPr/>
          </p:nvSpPr>
          <p:spPr>
            <a:xfrm>
              <a:off x="4239195" y="1989076"/>
              <a:ext cx="345215" cy="442391"/>
            </a:xfrm>
            <a:custGeom>
              <a:avLst/>
              <a:gdLst/>
              <a:ahLst/>
              <a:cxnLst/>
              <a:rect l="l" t="t" r="r" b="b"/>
              <a:pathLst>
                <a:path w="3485" h="4466" extrusionOk="0">
                  <a:moveTo>
                    <a:pt x="2299" y="0"/>
                  </a:moveTo>
                  <a:cubicBezTo>
                    <a:pt x="2299" y="0"/>
                    <a:pt x="2299" y="41"/>
                    <a:pt x="2259" y="41"/>
                  </a:cubicBezTo>
                  <a:cubicBezTo>
                    <a:pt x="2299" y="82"/>
                    <a:pt x="2299" y="82"/>
                    <a:pt x="2340" y="82"/>
                  </a:cubicBezTo>
                  <a:lnTo>
                    <a:pt x="2340" y="123"/>
                  </a:lnTo>
                  <a:cubicBezTo>
                    <a:pt x="2299" y="123"/>
                    <a:pt x="2299" y="123"/>
                    <a:pt x="2259" y="174"/>
                  </a:cubicBezTo>
                  <a:lnTo>
                    <a:pt x="2299" y="215"/>
                  </a:lnTo>
                  <a:lnTo>
                    <a:pt x="2340" y="215"/>
                  </a:lnTo>
                  <a:cubicBezTo>
                    <a:pt x="2340" y="256"/>
                    <a:pt x="2299" y="256"/>
                    <a:pt x="2299" y="297"/>
                  </a:cubicBezTo>
                  <a:lnTo>
                    <a:pt x="2381" y="297"/>
                  </a:lnTo>
                  <a:lnTo>
                    <a:pt x="2381" y="338"/>
                  </a:lnTo>
                  <a:lnTo>
                    <a:pt x="2340" y="378"/>
                  </a:lnTo>
                  <a:lnTo>
                    <a:pt x="2422" y="378"/>
                  </a:lnTo>
                  <a:cubicBezTo>
                    <a:pt x="2422" y="378"/>
                    <a:pt x="2422" y="429"/>
                    <a:pt x="2381" y="429"/>
                  </a:cubicBezTo>
                  <a:lnTo>
                    <a:pt x="2340" y="429"/>
                  </a:lnTo>
                  <a:lnTo>
                    <a:pt x="2340" y="378"/>
                  </a:lnTo>
                  <a:lnTo>
                    <a:pt x="2299" y="429"/>
                  </a:lnTo>
                  <a:lnTo>
                    <a:pt x="2299" y="470"/>
                  </a:lnTo>
                  <a:lnTo>
                    <a:pt x="2340" y="511"/>
                  </a:lnTo>
                  <a:lnTo>
                    <a:pt x="2381" y="470"/>
                  </a:lnTo>
                  <a:lnTo>
                    <a:pt x="2422" y="429"/>
                  </a:lnTo>
                  <a:lnTo>
                    <a:pt x="2422" y="470"/>
                  </a:lnTo>
                  <a:lnTo>
                    <a:pt x="2422" y="511"/>
                  </a:lnTo>
                  <a:lnTo>
                    <a:pt x="2463" y="511"/>
                  </a:lnTo>
                  <a:cubicBezTo>
                    <a:pt x="2422" y="511"/>
                    <a:pt x="2422" y="511"/>
                    <a:pt x="2381" y="552"/>
                  </a:cubicBezTo>
                  <a:lnTo>
                    <a:pt x="2463" y="552"/>
                  </a:lnTo>
                  <a:cubicBezTo>
                    <a:pt x="2422" y="552"/>
                    <a:pt x="2422" y="552"/>
                    <a:pt x="2422" y="593"/>
                  </a:cubicBezTo>
                  <a:lnTo>
                    <a:pt x="2381" y="593"/>
                  </a:lnTo>
                  <a:lnTo>
                    <a:pt x="2381" y="552"/>
                  </a:lnTo>
                  <a:lnTo>
                    <a:pt x="2340" y="552"/>
                  </a:lnTo>
                  <a:lnTo>
                    <a:pt x="2340" y="634"/>
                  </a:lnTo>
                  <a:lnTo>
                    <a:pt x="2340" y="685"/>
                  </a:lnTo>
                  <a:cubicBezTo>
                    <a:pt x="2422" y="685"/>
                    <a:pt x="2463" y="726"/>
                    <a:pt x="2514" y="726"/>
                  </a:cubicBezTo>
                  <a:lnTo>
                    <a:pt x="2514" y="767"/>
                  </a:lnTo>
                  <a:lnTo>
                    <a:pt x="2718" y="767"/>
                  </a:lnTo>
                  <a:cubicBezTo>
                    <a:pt x="2810" y="685"/>
                    <a:pt x="2851" y="685"/>
                    <a:pt x="2933" y="593"/>
                  </a:cubicBezTo>
                  <a:lnTo>
                    <a:pt x="2974" y="552"/>
                  </a:lnTo>
                  <a:lnTo>
                    <a:pt x="3025" y="552"/>
                  </a:lnTo>
                  <a:cubicBezTo>
                    <a:pt x="3066" y="552"/>
                    <a:pt x="3066" y="511"/>
                    <a:pt x="3066" y="429"/>
                  </a:cubicBezTo>
                  <a:lnTo>
                    <a:pt x="3107" y="429"/>
                  </a:lnTo>
                  <a:lnTo>
                    <a:pt x="3107" y="470"/>
                  </a:lnTo>
                  <a:cubicBezTo>
                    <a:pt x="3107" y="511"/>
                    <a:pt x="3107" y="511"/>
                    <a:pt x="3147" y="511"/>
                  </a:cubicBezTo>
                  <a:lnTo>
                    <a:pt x="3188" y="511"/>
                  </a:lnTo>
                  <a:lnTo>
                    <a:pt x="3485" y="0"/>
                  </a:lnTo>
                  <a:close/>
                  <a:moveTo>
                    <a:pt x="2974" y="848"/>
                  </a:moveTo>
                  <a:lnTo>
                    <a:pt x="2960" y="893"/>
                  </a:lnTo>
                  <a:lnTo>
                    <a:pt x="2960" y="893"/>
                  </a:lnTo>
                  <a:cubicBezTo>
                    <a:pt x="2968" y="879"/>
                    <a:pt x="2974" y="863"/>
                    <a:pt x="2974" y="848"/>
                  </a:cubicBezTo>
                  <a:close/>
                  <a:moveTo>
                    <a:pt x="2960" y="893"/>
                  </a:moveTo>
                  <a:cubicBezTo>
                    <a:pt x="2944" y="919"/>
                    <a:pt x="2918" y="940"/>
                    <a:pt x="2892" y="940"/>
                  </a:cubicBezTo>
                  <a:cubicBezTo>
                    <a:pt x="2892" y="940"/>
                    <a:pt x="2851" y="981"/>
                    <a:pt x="2810" y="981"/>
                  </a:cubicBezTo>
                  <a:cubicBezTo>
                    <a:pt x="2769" y="981"/>
                    <a:pt x="2769" y="1022"/>
                    <a:pt x="2718" y="1022"/>
                  </a:cubicBezTo>
                  <a:lnTo>
                    <a:pt x="2769" y="1063"/>
                  </a:lnTo>
                  <a:cubicBezTo>
                    <a:pt x="2810" y="1063"/>
                    <a:pt x="2851" y="1022"/>
                    <a:pt x="2851" y="981"/>
                  </a:cubicBezTo>
                  <a:lnTo>
                    <a:pt x="2933" y="981"/>
                  </a:lnTo>
                  <a:lnTo>
                    <a:pt x="2960" y="893"/>
                  </a:lnTo>
                  <a:close/>
                  <a:moveTo>
                    <a:pt x="2851" y="1063"/>
                  </a:moveTo>
                  <a:lnTo>
                    <a:pt x="2833" y="1098"/>
                  </a:lnTo>
                  <a:lnTo>
                    <a:pt x="2833" y="1098"/>
                  </a:lnTo>
                  <a:cubicBezTo>
                    <a:pt x="2851" y="1087"/>
                    <a:pt x="2851" y="1063"/>
                    <a:pt x="2851" y="1063"/>
                  </a:cubicBezTo>
                  <a:close/>
                  <a:moveTo>
                    <a:pt x="2833" y="1098"/>
                  </a:moveTo>
                  <a:cubicBezTo>
                    <a:pt x="2827" y="1102"/>
                    <a:pt x="2820" y="1104"/>
                    <a:pt x="2810" y="1104"/>
                  </a:cubicBezTo>
                  <a:lnTo>
                    <a:pt x="2769" y="1104"/>
                  </a:lnTo>
                  <a:cubicBezTo>
                    <a:pt x="2724" y="1140"/>
                    <a:pt x="2760" y="1185"/>
                    <a:pt x="2768" y="1223"/>
                  </a:cubicBezTo>
                  <a:lnTo>
                    <a:pt x="2768" y="1223"/>
                  </a:lnTo>
                  <a:lnTo>
                    <a:pt x="2833" y="1098"/>
                  </a:lnTo>
                  <a:close/>
                  <a:moveTo>
                    <a:pt x="2768" y="1223"/>
                  </a:moveTo>
                  <a:lnTo>
                    <a:pt x="2755" y="1248"/>
                  </a:lnTo>
                  <a:lnTo>
                    <a:pt x="2755" y="1248"/>
                  </a:lnTo>
                  <a:cubicBezTo>
                    <a:pt x="2759" y="1245"/>
                    <a:pt x="2764" y="1241"/>
                    <a:pt x="2769" y="1237"/>
                  </a:cubicBezTo>
                  <a:cubicBezTo>
                    <a:pt x="2769" y="1232"/>
                    <a:pt x="2769" y="1228"/>
                    <a:pt x="2768" y="1223"/>
                  </a:cubicBezTo>
                  <a:close/>
                  <a:moveTo>
                    <a:pt x="675" y="1277"/>
                  </a:moveTo>
                  <a:lnTo>
                    <a:pt x="675" y="1318"/>
                  </a:lnTo>
                  <a:lnTo>
                    <a:pt x="726" y="1318"/>
                  </a:lnTo>
                  <a:lnTo>
                    <a:pt x="726" y="1277"/>
                  </a:lnTo>
                  <a:close/>
                  <a:moveTo>
                    <a:pt x="2755" y="1248"/>
                  </a:moveTo>
                  <a:lnTo>
                    <a:pt x="2755" y="1248"/>
                  </a:lnTo>
                  <a:cubicBezTo>
                    <a:pt x="2718" y="1278"/>
                    <a:pt x="2718" y="1282"/>
                    <a:pt x="2718" y="1318"/>
                  </a:cubicBezTo>
                  <a:lnTo>
                    <a:pt x="2755" y="1248"/>
                  </a:lnTo>
                  <a:close/>
                  <a:moveTo>
                    <a:pt x="2463" y="1747"/>
                  </a:moveTo>
                  <a:cubicBezTo>
                    <a:pt x="2422" y="1747"/>
                    <a:pt x="2381" y="1788"/>
                    <a:pt x="2340" y="1788"/>
                  </a:cubicBezTo>
                  <a:lnTo>
                    <a:pt x="2340" y="1870"/>
                  </a:lnTo>
                  <a:lnTo>
                    <a:pt x="2381" y="1870"/>
                  </a:lnTo>
                  <a:cubicBezTo>
                    <a:pt x="2340" y="1870"/>
                    <a:pt x="2340" y="1870"/>
                    <a:pt x="2340" y="1911"/>
                  </a:cubicBezTo>
                  <a:lnTo>
                    <a:pt x="2381" y="1911"/>
                  </a:lnTo>
                  <a:lnTo>
                    <a:pt x="2463" y="1747"/>
                  </a:lnTo>
                  <a:close/>
                  <a:moveTo>
                    <a:pt x="379" y="1359"/>
                  </a:moveTo>
                  <a:cubicBezTo>
                    <a:pt x="297" y="1359"/>
                    <a:pt x="297" y="1400"/>
                    <a:pt x="256" y="1451"/>
                  </a:cubicBezTo>
                  <a:lnTo>
                    <a:pt x="215" y="1492"/>
                  </a:lnTo>
                  <a:lnTo>
                    <a:pt x="297" y="1492"/>
                  </a:lnTo>
                  <a:cubicBezTo>
                    <a:pt x="297" y="1533"/>
                    <a:pt x="297" y="1533"/>
                    <a:pt x="256" y="1533"/>
                  </a:cubicBezTo>
                  <a:lnTo>
                    <a:pt x="256" y="1574"/>
                  </a:lnTo>
                  <a:cubicBezTo>
                    <a:pt x="215" y="1574"/>
                    <a:pt x="123" y="1574"/>
                    <a:pt x="82" y="1533"/>
                  </a:cubicBezTo>
                  <a:cubicBezTo>
                    <a:pt x="41" y="1574"/>
                    <a:pt x="41" y="1574"/>
                    <a:pt x="41" y="1615"/>
                  </a:cubicBezTo>
                  <a:lnTo>
                    <a:pt x="82" y="1615"/>
                  </a:lnTo>
                  <a:lnTo>
                    <a:pt x="82" y="1707"/>
                  </a:lnTo>
                  <a:lnTo>
                    <a:pt x="41" y="1707"/>
                  </a:lnTo>
                  <a:lnTo>
                    <a:pt x="41" y="1747"/>
                  </a:lnTo>
                  <a:lnTo>
                    <a:pt x="215" y="1747"/>
                  </a:lnTo>
                  <a:lnTo>
                    <a:pt x="215" y="1788"/>
                  </a:lnTo>
                  <a:cubicBezTo>
                    <a:pt x="164" y="1788"/>
                    <a:pt x="123" y="1788"/>
                    <a:pt x="123" y="1829"/>
                  </a:cubicBezTo>
                  <a:lnTo>
                    <a:pt x="123" y="1870"/>
                  </a:lnTo>
                  <a:lnTo>
                    <a:pt x="164" y="1870"/>
                  </a:lnTo>
                  <a:cubicBezTo>
                    <a:pt x="164" y="1911"/>
                    <a:pt x="123" y="1911"/>
                    <a:pt x="82" y="1911"/>
                  </a:cubicBezTo>
                  <a:lnTo>
                    <a:pt x="82" y="1962"/>
                  </a:lnTo>
                  <a:lnTo>
                    <a:pt x="1" y="1962"/>
                  </a:lnTo>
                  <a:lnTo>
                    <a:pt x="1" y="2003"/>
                  </a:lnTo>
                  <a:cubicBezTo>
                    <a:pt x="1" y="2044"/>
                    <a:pt x="1" y="2044"/>
                    <a:pt x="41" y="2044"/>
                  </a:cubicBezTo>
                  <a:lnTo>
                    <a:pt x="82" y="2044"/>
                  </a:lnTo>
                  <a:lnTo>
                    <a:pt x="82" y="2126"/>
                  </a:lnTo>
                  <a:cubicBezTo>
                    <a:pt x="123" y="2126"/>
                    <a:pt x="164" y="2085"/>
                    <a:pt x="215" y="2085"/>
                  </a:cubicBezTo>
                  <a:lnTo>
                    <a:pt x="256" y="2085"/>
                  </a:lnTo>
                  <a:cubicBezTo>
                    <a:pt x="297" y="2044"/>
                    <a:pt x="338" y="2044"/>
                    <a:pt x="379" y="2003"/>
                  </a:cubicBezTo>
                  <a:lnTo>
                    <a:pt x="511" y="2003"/>
                  </a:lnTo>
                  <a:lnTo>
                    <a:pt x="511" y="1962"/>
                  </a:lnTo>
                  <a:lnTo>
                    <a:pt x="593" y="1962"/>
                  </a:lnTo>
                  <a:cubicBezTo>
                    <a:pt x="593" y="1911"/>
                    <a:pt x="634" y="1870"/>
                    <a:pt x="634" y="1870"/>
                  </a:cubicBezTo>
                  <a:cubicBezTo>
                    <a:pt x="675" y="1788"/>
                    <a:pt x="593" y="1656"/>
                    <a:pt x="593" y="1615"/>
                  </a:cubicBezTo>
                  <a:cubicBezTo>
                    <a:pt x="634" y="1615"/>
                    <a:pt x="675" y="1615"/>
                    <a:pt x="675" y="1533"/>
                  </a:cubicBezTo>
                  <a:cubicBezTo>
                    <a:pt x="675" y="1492"/>
                    <a:pt x="675" y="1451"/>
                    <a:pt x="634" y="1400"/>
                  </a:cubicBezTo>
                  <a:cubicBezTo>
                    <a:pt x="634" y="1359"/>
                    <a:pt x="593" y="1359"/>
                    <a:pt x="552" y="1359"/>
                  </a:cubicBezTo>
                  <a:cubicBezTo>
                    <a:pt x="511" y="1359"/>
                    <a:pt x="471" y="1359"/>
                    <a:pt x="419" y="1400"/>
                  </a:cubicBezTo>
                  <a:lnTo>
                    <a:pt x="379" y="1359"/>
                  </a:lnTo>
                  <a:close/>
                  <a:moveTo>
                    <a:pt x="808" y="634"/>
                  </a:moveTo>
                  <a:lnTo>
                    <a:pt x="767" y="685"/>
                  </a:lnTo>
                  <a:lnTo>
                    <a:pt x="808" y="726"/>
                  </a:lnTo>
                  <a:cubicBezTo>
                    <a:pt x="767" y="726"/>
                    <a:pt x="767" y="767"/>
                    <a:pt x="726" y="767"/>
                  </a:cubicBezTo>
                  <a:cubicBezTo>
                    <a:pt x="767" y="767"/>
                    <a:pt x="767" y="808"/>
                    <a:pt x="767" y="848"/>
                  </a:cubicBezTo>
                  <a:cubicBezTo>
                    <a:pt x="767" y="848"/>
                    <a:pt x="726" y="848"/>
                    <a:pt x="726" y="808"/>
                  </a:cubicBezTo>
                  <a:cubicBezTo>
                    <a:pt x="675" y="808"/>
                    <a:pt x="675" y="848"/>
                    <a:pt x="675" y="848"/>
                  </a:cubicBezTo>
                  <a:cubicBezTo>
                    <a:pt x="675" y="889"/>
                    <a:pt x="726" y="889"/>
                    <a:pt x="726" y="889"/>
                  </a:cubicBezTo>
                  <a:lnTo>
                    <a:pt x="675" y="940"/>
                  </a:lnTo>
                  <a:lnTo>
                    <a:pt x="675" y="981"/>
                  </a:lnTo>
                  <a:lnTo>
                    <a:pt x="634" y="1104"/>
                  </a:lnTo>
                  <a:lnTo>
                    <a:pt x="675" y="1104"/>
                  </a:lnTo>
                  <a:lnTo>
                    <a:pt x="726" y="1063"/>
                  </a:lnTo>
                  <a:lnTo>
                    <a:pt x="767" y="1104"/>
                  </a:lnTo>
                  <a:cubicBezTo>
                    <a:pt x="726" y="1145"/>
                    <a:pt x="675" y="1196"/>
                    <a:pt x="726" y="1237"/>
                  </a:cubicBezTo>
                  <a:cubicBezTo>
                    <a:pt x="767" y="1237"/>
                    <a:pt x="808" y="1196"/>
                    <a:pt x="808" y="1196"/>
                  </a:cubicBezTo>
                  <a:lnTo>
                    <a:pt x="849" y="1196"/>
                  </a:lnTo>
                  <a:lnTo>
                    <a:pt x="849" y="1237"/>
                  </a:lnTo>
                  <a:lnTo>
                    <a:pt x="808" y="1237"/>
                  </a:lnTo>
                  <a:cubicBezTo>
                    <a:pt x="808" y="1277"/>
                    <a:pt x="808" y="1318"/>
                    <a:pt x="849" y="1318"/>
                  </a:cubicBezTo>
                  <a:cubicBezTo>
                    <a:pt x="849" y="1359"/>
                    <a:pt x="767" y="1400"/>
                    <a:pt x="767" y="1451"/>
                  </a:cubicBezTo>
                  <a:cubicBezTo>
                    <a:pt x="808" y="1451"/>
                    <a:pt x="808" y="1451"/>
                    <a:pt x="849" y="1492"/>
                  </a:cubicBezTo>
                  <a:cubicBezTo>
                    <a:pt x="849" y="1451"/>
                    <a:pt x="849" y="1451"/>
                    <a:pt x="889" y="1451"/>
                  </a:cubicBezTo>
                  <a:lnTo>
                    <a:pt x="1063" y="1451"/>
                  </a:lnTo>
                  <a:cubicBezTo>
                    <a:pt x="1063" y="1451"/>
                    <a:pt x="1022" y="1492"/>
                    <a:pt x="1022" y="1533"/>
                  </a:cubicBezTo>
                  <a:cubicBezTo>
                    <a:pt x="1022" y="1574"/>
                    <a:pt x="1022" y="1574"/>
                    <a:pt x="1063" y="1574"/>
                  </a:cubicBezTo>
                  <a:lnTo>
                    <a:pt x="1104" y="1574"/>
                  </a:lnTo>
                  <a:cubicBezTo>
                    <a:pt x="1104" y="1656"/>
                    <a:pt x="1063" y="1707"/>
                    <a:pt x="1104" y="1747"/>
                  </a:cubicBezTo>
                  <a:cubicBezTo>
                    <a:pt x="981" y="1747"/>
                    <a:pt x="889" y="1788"/>
                    <a:pt x="849" y="1829"/>
                  </a:cubicBezTo>
                  <a:lnTo>
                    <a:pt x="930" y="1829"/>
                  </a:lnTo>
                  <a:lnTo>
                    <a:pt x="930" y="1870"/>
                  </a:lnTo>
                  <a:lnTo>
                    <a:pt x="930" y="1911"/>
                  </a:lnTo>
                  <a:cubicBezTo>
                    <a:pt x="889" y="2003"/>
                    <a:pt x="808" y="2003"/>
                    <a:pt x="767" y="2044"/>
                  </a:cubicBezTo>
                  <a:lnTo>
                    <a:pt x="808" y="2085"/>
                  </a:lnTo>
                  <a:lnTo>
                    <a:pt x="930" y="2085"/>
                  </a:lnTo>
                  <a:cubicBezTo>
                    <a:pt x="930" y="2085"/>
                    <a:pt x="981" y="2126"/>
                    <a:pt x="1022" y="2126"/>
                  </a:cubicBezTo>
                  <a:cubicBezTo>
                    <a:pt x="1063" y="2126"/>
                    <a:pt x="1104" y="2085"/>
                    <a:pt x="1104" y="2085"/>
                  </a:cubicBezTo>
                  <a:lnTo>
                    <a:pt x="1104" y="2085"/>
                  </a:lnTo>
                  <a:cubicBezTo>
                    <a:pt x="1104" y="2126"/>
                    <a:pt x="1063" y="2126"/>
                    <a:pt x="1063" y="2166"/>
                  </a:cubicBezTo>
                  <a:lnTo>
                    <a:pt x="889" y="2166"/>
                  </a:lnTo>
                  <a:lnTo>
                    <a:pt x="889" y="2217"/>
                  </a:lnTo>
                  <a:lnTo>
                    <a:pt x="849" y="2217"/>
                  </a:lnTo>
                  <a:cubicBezTo>
                    <a:pt x="849" y="2299"/>
                    <a:pt x="726" y="2340"/>
                    <a:pt x="675" y="2381"/>
                  </a:cubicBezTo>
                  <a:lnTo>
                    <a:pt x="726" y="2381"/>
                  </a:lnTo>
                  <a:lnTo>
                    <a:pt x="767" y="2422"/>
                  </a:lnTo>
                  <a:cubicBezTo>
                    <a:pt x="767" y="2381"/>
                    <a:pt x="808" y="2340"/>
                    <a:pt x="849" y="2340"/>
                  </a:cubicBezTo>
                  <a:lnTo>
                    <a:pt x="981" y="2340"/>
                  </a:lnTo>
                  <a:cubicBezTo>
                    <a:pt x="981" y="2340"/>
                    <a:pt x="1022" y="2340"/>
                    <a:pt x="1022" y="2299"/>
                  </a:cubicBezTo>
                  <a:lnTo>
                    <a:pt x="1237" y="2299"/>
                  </a:lnTo>
                  <a:lnTo>
                    <a:pt x="1237" y="2258"/>
                  </a:lnTo>
                  <a:lnTo>
                    <a:pt x="1574" y="2258"/>
                  </a:lnTo>
                  <a:cubicBezTo>
                    <a:pt x="1615" y="2258"/>
                    <a:pt x="1615" y="2217"/>
                    <a:pt x="1656" y="2217"/>
                  </a:cubicBezTo>
                  <a:cubicBezTo>
                    <a:pt x="1656" y="2217"/>
                    <a:pt x="1697" y="2166"/>
                    <a:pt x="1748" y="2166"/>
                  </a:cubicBezTo>
                  <a:lnTo>
                    <a:pt x="1748" y="2126"/>
                  </a:lnTo>
                  <a:lnTo>
                    <a:pt x="1574" y="2126"/>
                  </a:lnTo>
                  <a:cubicBezTo>
                    <a:pt x="1615" y="2085"/>
                    <a:pt x="1748" y="2003"/>
                    <a:pt x="1789" y="1962"/>
                  </a:cubicBezTo>
                  <a:lnTo>
                    <a:pt x="1789" y="1870"/>
                  </a:lnTo>
                  <a:cubicBezTo>
                    <a:pt x="1748" y="1870"/>
                    <a:pt x="1697" y="1829"/>
                    <a:pt x="1656" y="1829"/>
                  </a:cubicBezTo>
                  <a:cubicBezTo>
                    <a:pt x="1615" y="1829"/>
                    <a:pt x="1615" y="1829"/>
                    <a:pt x="1574" y="1870"/>
                  </a:cubicBezTo>
                  <a:lnTo>
                    <a:pt x="1533" y="1870"/>
                  </a:lnTo>
                  <a:cubicBezTo>
                    <a:pt x="1615" y="1747"/>
                    <a:pt x="1574" y="1788"/>
                    <a:pt x="1492" y="1707"/>
                  </a:cubicBezTo>
                  <a:lnTo>
                    <a:pt x="1492" y="1574"/>
                  </a:lnTo>
                  <a:cubicBezTo>
                    <a:pt x="1441" y="1574"/>
                    <a:pt x="1441" y="1533"/>
                    <a:pt x="1400" y="1492"/>
                  </a:cubicBezTo>
                  <a:lnTo>
                    <a:pt x="1319" y="1492"/>
                  </a:lnTo>
                  <a:cubicBezTo>
                    <a:pt x="1278" y="1451"/>
                    <a:pt x="1319" y="1359"/>
                    <a:pt x="1278" y="1318"/>
                  </a:cubicBezTo>
                  <a:cubicBezTo>
                    <a:pt x="1278" y="1277"/>
                    <a:pt x="1145" y="1196"/>
                    <a:pt x="1104" y="1196"/>
                  </a:cubicBezTo>
                  <a:cubicBezTo>
                    <a:pt x="1063" y="1196"/>
                    <a:pt x="1063" y="1237"/>
                    <a:pt x="1022" y="1237"/>
                  </a:cubicBezTo>
                  <a:cubicBezTo>
                    <a:pt x="1022" y="1237"/>
                    <a:pt x="981" y="1237"/>
                    <a:pt x="981" y="1196"/>
                  </a:cubicBezTo>
                  <a:cubicBezTo>
                    <a:pt x="1022" y="1196"/>
                    <a:pt x="1104" y="1196"/>
                    <a:pt x="1104" y="1145"/>
                  </a:cubicBezTo>
                  <a:lnTo>
                    <a:pt x="1063" y="1145"/>
                  </a:lnTo>
                  <a:lnTo>
                    <a:pt x="1063" y="1104"/>
                  </a:lnTo>
                  <a:cubicBezTo>
                    <a:pt x="1186" y="1104"/>
                    <a:pt x="1237" y="981"/>
                    <a:pt x="1237" y="889"/>
                  </a:cubicBezTo>
                  <a:cubicBezTo>
                    <a:pt x="1186" y="848"/>
                    <a:pt x="1145" y="848"/>
                    <a:pt x="1104" y="848"/>
                  </a:cubicBezTo>
                  <a:lnTo>
                    <a:pt x="889" y="848"/>
                  </a:lnTo>
                  <a:cubicBezTo>
                    <a:pt x="930" y="767"/>
                    <a:pt x="1022" y="767"/>
                    <a:pt x="1063" y="685"/>
                  </a:cubicBezTo>
                  <a:cubicBezTo>
                    <a:pt x="1063" y="685"/>
                    <a:pt x="1063" y="634"/>
                    <a:pt x="1022" y="634"/>
                  </a:cubicBezTo>
                  <a:lnTo>
                    <a:pt x="981" y="685"/>
                  </a:lnTo>
                  <a:lnTo>
                    <a:pt x="849" y="685"/>
                  </a:lnTo>
                  <a:cubicBezTo>
                    <a:pt x="849" y="685"/>
                    <a:pt x="808" y="685"/>
                    <a:pt x="808" y="634"/>
                  </a:cubicBezTo>
                  <a:close/>
                  <a:moveTo>
                    <a:pt x="2259" y="1829"/>
                  </a:moveTo>
                  <a:lnTo>
                    <a:pt x="2207" y="1870"/>
                  </a:lnTo>
                  <a:cubicBezTo>
                    <a:pt x="2207" y="1911"/>
                    <a:pt x="2167" y="1962"/>
                    <a:pt x="2167" y="2003"/>
                  </a:cubicBezTo>
                  <a:cubicBezTo>
                    <a:pt x="2126" y="2044"/>
                    <a:pt x="2085" y="2044"/>
                    <a:pt x="2044" y="2085"/>
                  </a:cubicBezTo>
                  <a:cubicBezTo>
                    <a:pt x="2085" y="2085"/>
                    <a:pt x="2085" y="2126"/>
                    <a:pt x="2085" y="2126"/>
                  </a:cubicBezTo>
                  <a:lnTo>
                    <a:pt x="2003" y="2126"/>
                  </a:lnTo>
                  <a:cubicBezTo>
                    <a:pt x="1952" y="2166"/>
                    <a:pt x="1911" y="2166"/>
                    <a:pt x="1911" y="2217"/>
                  </a:cubicBezTo>
                  <a:lnTo>
                    <a:pt x="1829" y="2217"/>
                  </a:lnTo>
                  <a:cubicBezTo>
                    <a:pt x="1829" y="2217"/>
                    <a:pt x="1789" y="2217"/>
                    <a:pt x="1789" y="2258"/>
                  </a:cubicBezTo>
                  <a:cubicBezTo>
                    <a:pt x="1748" y="2299"/>
                    <a:pt x="1789" y="2381"/>
                    <a:pt x="1748" y="2381"/>
                  </a:cubicBezTo>
                  <a:cubicBezTo>
                    <a:pt x="1656" y="2422"/>
                    <a:pt x="1574" y="2422"/>
                    <a:pt x="1533" y="2473"/>
                  </a:cubicBezTo>
                  <a:lnTo>
                    <a:pt x="1533" y="2514"/>
                  </a:lnTo>
                  <a:lnTo>
                    <a:pt x="1574" y="2514"/>
                  </a:lnTo>
                  <a:lnTo>
                    <a:pt x="1533" y="2555"/>
                  </a:lnTo>
                  <a:cubicBezTo>
                    <a:pt x="1492" y="2555"/>
                    <a:pt x="1492" y="2514"/>
                    <a:pt x="1441" y="2514"/>
                  </a:cubicBezTo>
                  <a:lnTo>
                    <a:pt x="1359" y="2514"/>
                  </a:lnTo>
                  <a:lnTo>
                    <a:pt x="1359" y="2473"/>
                  </a:lnTo>
                  <a:lnTo>
                    <a:pt x="1237" y="2473"/>
                  </a:lnTo>
                  <a:cubicBezTo>
                    <a:pt x="1237" y="2514"/>
                    <a:pt x="1278" y="2555"/>
                    <a:pt x="1319" y="2555"/>
                  </a:cubicBezTo>
                  <a:cubicBezTo>
                    <a:pt x="1319" y="2595"/>
                    <a:pt x="1278" y="2636"/>
                    <a:pt x="1319" y="2636"/>
                  </a:cubicBezTo>
                  <a:cubicBezTo>
                    <a:pt x="1319" y="2677"/>
                    <a:pt x="1278" y="2677"/>
                    <a:pt x="1278" y="2677"/>
                  </a:cubicBezTo>
                  <a:lnTo>
                    <a:pt x="1278" y="2636"/>
                  </a:lnTo>
                  <a:cubicBezTo>
                    <a:pt x="1237" y="2636"/>
                    <a:pt x="1145" y="2677"/>
                    <a:pt x="1104" y="2677"/>
                  </a:cubicBezTo>
                  <a:cubicBezTo>
                    <a:pt x="1104" y="2636"/>
                    <a:pt x="1104" y="2636"/>
                    <a:pt x="1063" y="2636"/>
                  </a:cubicBezTo>
                  <a:lnTo>
                    <a:pt x="930" y="2636"/>
                  </a:lnTo>
                  <a:cubicBezTo>
                    <a:pt x="889" y="2636"/>
                    <a:pt x="889" y="2677"/>
                    <a:pt x="808" y="2677"/>
                  </a:cubicBezTo>
                  <a:lnTo>
                    <a:pt x="808" y="2728"/>
                  </a:lnTo>
                  <a:lnTo>
                    <a:pt x="849" y="2728"/>
                  </a:lnTo>
                  <a:lnTo>
                    <a:pt x="889" y="2769"/>
                  </a:lnTo>
                  <a:lnTo>
                    <a:pt x="849" y="2769"/>
                  </a:lnTo>
                  <a:cubicBezTo>
                    <a:pt x="849" y="2790"/>
                    <a:pt x="849" y="2790"/>
                    <a:pt x="854" y="2790"/>
                  </a:cubicBezTo>
                  <a:cubicBezTo>
                    <a:pt x="859" y="2790"/>
                    <a:pt x="869" y="2790"/>
                    <a:pt x="889" y="2810"/>
                  </a:cubicBezTo>
                  <a:cubicBezTo>
                    <a:pt x="981" y="2810"/>
                    <a:pt x="1063" y="2851"/>
                    <a:pt x="1104" y="2892"/>
                  </a:cubicBezTo>
                  <a:lnTo>
                    <a:pt x="1145" y="2851"/>
                  </a:lnTo>
                  <a:lnTo>
                    <a:pt x="1145" y="2892"/>
                  </a:lnTo>
                  <a:cubicBezTo>
                    <a:pt x="1186" y="2933"/>
                    <a:pt x="1237" y="2933"/>
                    <a:pt x="1237" y="2984"/>
                  </a:cubicBezTo>
                  <a:lnTo>
                    <a:pt x="1237" y="3025"/>
                  </a:lnTo>
                  <a:lnTo>
                    <a:pt x="1278" y="3065"/>
                  </a:lnTo>
                  <a:cubicBezTo>
                    <a:pt x="1359" y="3106"/>
                    <a:pt x="1319" y="3065"/>
                    <a:pt x="1359" y="3147"/>
                  </a:cubicBezTo>
                  <a:lnTo>
                    <a:pt x="1359" y="3239"/>
                  </a:lnTo>
                  <a:cubicBezTo>
                    <a:pt x="1359" y="3239"/>
                    <a:pt x="1359" y="3239"/>
                    <a:pt x="1359" y="3239"/>
                  </a:cubicBezTo>
                  <a:lnTo>
                    <a:pt x="1359" y="3239"/>
                  </a:lnTo>
                  <a:cubicBezTo>
                    <a:pt x="1359" y="3239"/>
                    <a:pt x="1400" y="3280"/>
                    <a:pt x="1400" y="3321"/>
                  </a:cubicBezTo>
                  <a:cubicBezTo>
                    <a:pt x="1400" y="3280"/>
                    <a:pt x="1359" y="3280"/>
                    <a:pt x="1359" y="3239"/>
                  </a:cubicBezTo>
                  <a:cubicBezTo>
                    <a:pt x="1359" y="3280"/>
                    <a:pt x="1319" y="3362"/>
                    <a:pt x="1319" y="3403"/>
                  </a:cubicBezTo>
                  <a:lnTo>
                    <a:pt x="1359" y="3403"/>
                  </a:lnTo>
                  <a:lnTo>
                    <a:pt x="1319" y="3443"/>
                  </a:lnTo>
                  <a:cubicBezTo>
                    <a:pt x="1319" y="3495"/>
                    <a:pt x="1319" y="3576"/>
                    <a:pt x="1278" y="3658"/>
                  </a:cubicBezTo>
                  <a:lnTo>
                    <a:pt x="1237" y="3658"/>
                  </a:lnTo>
                  <a:cubicBezTo>
                    <a:pt x="1186" y="3658"/>
                    <a:pt x="1145" y="3617"/>
                    <a:pt x="1104" y="3617"/>
                  </a:cubicBezTo>
                  <a:lnTo>
                    <a:pt x="808" y="3617"/>
                  </a:lnTo>
                  <a:cubicBezTo>
                    <a:pt x="808" y="3617"/>
                    <a:pt x="675" y="3576"/>
                    <a:pt x="634" y="3576"/>
                  </a:cubicBezTo>
                  <a:cubicBezTo>
                    <a:pt x="593" y="3576"/>
                    <a:pt x="593" y="3617"/>
                    <a:pt x="511" y="3617"/>
                  </a:cubicBezTo>
                  <a:cubicBezTo>
                    <a:pt x="471" y="3617"/>
                    <a:pt x="420" y="3576"/>
                    <a:pt x="419" y="3576"/>
                  </a:cubicBezTo>
                  <a:lnTo>
                    <a:pt x="419" y="3576"/>
                  </a:lnTo>
                  <a:lnTo>
                    <a:pt x="889" y="4465"/>
                  </a:lnTo>
                  <a:lnTo>
                    <a:pt x="2340" y="1962"/>
                  </a:lnTo>
                  <a:lnTo>
                    <a:pt x="2259" y="1962"/>
                  </a:lnTo>
                  <a:cubicBezTo>
                    <a:pt x="2299" y="1962"/>
                    <a:pt x="2299" y="1911"/>
                    <a:pt x="2299" y="1911"/>
                  </a:cubicBezTo>
                  <a:lnTo>
                    <a:pt x="2299" y="1870"/>
                  </a:lnTo>
                  <a:lnTo>
                    <a:pt x="2259" y="1829"/>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
          <p:nvSpPr>
            <p:cNvPr id="790" name="Google Shape;790;p21"/>
            <p:cNvSpPr/>
            <p:nvPr/>
          </p:nvSpPr>
          <p:spPr>
            <a:xfrm>
              <a:off x="4508432" y="3005206"/>
              <a:ext cx="63793" cy="109359"/>
            </a:xfrm>
            <a:custGeom>
              <a:avLst/>
              <a:gdLst/>
              <a:ahLst/>
              <a:cxnLst/>
              <a:rect l="l" t="t" r="r" b="b"/>
              <a:pathLst>
                <a:path w="644" h="1104" extrusionOk="0">
                  <a:moveTo>
                    <a:pt x="0" y="0"/>
                  </a:moveTo>
                  <a:lnTo>
                    <a:pt x="174" y="297"/>
                  </a:lnTo>
                  <a:cubicBezTo>
                    <a:pt x="174" y="297"/>
                    <a:pt x="215" y="256"/>
                    <a:pt x="215" y="215"/>
                  </a:cubicBezTo>
                  <a:lnTo>
                    <a:pt x="256" y="215"/>
                  </a:lnTo>
                  <a:cubicBezTo>
                    <a:pt x="256" y="174"/>
                    <a:pt x="215" y="174"/>
                    <a:pt x="215" y="133"/>
                  </a:cubicBezTo>
                  <a:lnTo>
                    <a:pt x="215" y="41"/>
                  </a:lnTo>
                  <a:cubicBezTo>
                    <a:pt x="215" y="41"/>
                    <a:pt x="215" y="0"/>
                    <a:pt x="256" y="0"/>
                  </a:cubicBezTo>
                  <a:close/>
                  <a:moveTo>
                    <a:pt x="470" y="807"/>
                  </a:moveTo>
                  <a:cubicBezTo>
                    <a:pt x="470" y="826"/>
                    <a:pt x="479" y="836"/>
                    <a:pt x="493" y="847"/>
                  </a:cubicBezTo>
                  <a:lnTo>
                    <a:pt x="493" y="847"/>
                  </a:lnTo>
                  <a:lnTo>
                    <a:pt x="470" y="807"/>
                  </a:lnTo>
                  <a:close/>
                  <a:moveTo>
                    <a:pt x="493" y="847"/>
                  </a:moveTo>
                  <a:lnTo>
                    <a:pt x="644" y="1104"/>
                  </a:lnTo>
                  <a:cubicBezTo>
                    <a:pt x="644" y="1063"/>
                    <a:pt x="644" y="1022"/>
                    <a:pt x="603" y="1022"/>
                  </a:cubicBezTo>
                  <a:cubicBezTo>
                    <a:pt x="603" y="981"/>
                    <a:pt x="562" y="899"/>
                    <a:pt x="562" y="899"/>
                  </a:cubicBezTo>
                  <a:cubicBezTo>
                    <a:pt x="535" y="872"/>
                    <a:pt x="510" y="859"/>
                    <a:pt x="493" y="84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
          <p:nvSpPr>
            <p:cNvPr id="791" name="Google Shape;791;p21"/>
            <p:cNvSpPr/>
            <p:nvPr/>
          </p:nvSpPr>
          <p:spPr>
            <a:xfrm>
              <a:off x="6279570" y="3114467"/>
              <a:ext cx="447344" cy="443381"/>
            </a:xfrm>
            <a:custGeom>
              <a:avLst/>
              <a:gdLst/>
              <a:ahLst/>
              <a:cxnLst/>
              <a:rect l="l" t="t" r="r" b="b"/>
              <a:pathLst>
                <a:path w="4516" h="4476" extrusionOk="0">
                  <a:moveTo>
                    <a:pt x="0" y="1"/>
                  </a:moveTo>
                  <a:lnTo>
                    <a:pt x="51" y="134"/>
                  </a:lnTo>
                  <a:cubicBezTo>
                    <a:pt x="51" y="93"/>
                    <a:pt x="92" y="93"/>
                    <a:pt x="92" y="93"/>
                  </a:cubicBezTo>
                  <a:lnTo>
                    <a:pt x="256" y="93"/>
                  </a:lnTo>
                  <a:lnTo>
                    <a:pt x="256" y="52"/>
                  </a:lnTo>
                  <a:cubicBezTo>
                    <a:pt x="256" y="52"/>
                    <a:pt x="215" y="52"/>
                    <a:pt x="174" y="1"/>
                  </a:cubicBezTo>
                  <a:close/>
                  <a:moveTo>
                    <a:pt x="1533" y="1"/>
                  </a:moveTo>
                  <a:lnTo>
                    <a:pt x="1533" y="52"/>
                  </a:lnTo>
                  <a:lnTo>
                    <a:pt x="1533" y="93"/>
                  </a:lnTo>
                  <a:lnTo>
                    <a:pt x="1533" y="134"/>
                  </a:lnTo>
                  <a:cubicBezTo>
                    <a:pt x="1533" y="134"/>
                    <a:pt x="1533" y="174"/>
                    <a:pt x="1584" y="174"/>
                  </a:cubicBezTo>
                  <a:lnTo>
                    <a:pt x="1584" y="215"/>
                  </a:lnTo>
                  <a:cubicBezTo>
                    <a:pt x="1584" y="256"/>
                    <a:pt x="1625" y="307"/>
                    <a:pt x="1665" y="348"/>
                  </a:cubicBezTo>
                  <a:cubicBezTo>
                    <a:pt x="1625" y="256"/>
                    <a:pt x="1584" y="256"/>
                    <a:pt x="1625" y="134"/>
                  </a:cubicBezTo>
                  <a:cubicBezTo>
                    <a:pt x="1665" y="134"/>
                    <a:pt x="1706" y="174"/>
                    <a:pt x="1706" y="174"/>
                  </a:cubicBezTo>
                  <a:lnTo>
                    <a:pt x="1706" y="134"/>
                  </a:lnTo>
                  <a:cubicBezTo>
                    <a:pt x="1706" y="134"/>
                    <a:pt x="1665" y="134"/>
                    <a:pt x="1665" y="93"/>
                  </a:cubicBezTo>
                  <a:cubicBezTo>
                    <a:pt x="1665" y="93"/>
                    <a:pt x="1665" y="52"/>
                    <a:pt x="1706" y="52"/>
                  </a:cubicBezTo>
                  <a:lnTo>
                    <a:pt x="1706" y="1"/>
                  </a:lnTo>
                  <a:lnTo>
                    <a:pt x="1665" y="1"/>
                  </a:lnTo>
                  <a:cubicBezTo>
                    <a:pt x="1625" y="52"/>
                    <a:pt x="1625" y="52"/>
                    <a:pt x="1584" y="93"/>
                  </a:cubicBezTo>
                  <a:lnTo>
                    <a:pt x="1584" y="1"/>
                  </a:lnTo>
                  <a:close/>
                  <a:moveTo>
                    <a:pt x="1328" y="685"/>
                  </a:moveTo>
                  <a:cubicBezTo>
                    <a:pt x="1328" y="726"/>
                    <a:pt x="1410" y="767"/>
                    <a:pt x="1451" y="767"/>
                  </a:cubicBezTo>
                  <a:lnTo>
                    <a:pt x="1492" y="726"/>
                  </a:lnTo>
                  <a:cubicBezTo>
                    <a:pt x="1451" y="726"/>
                    <a:pt x="1451" y="685"/>
                    <a:pt x="1451" y="685"/>
                  </a:cubicBezTo>
                  <a:close/>
                  <a:moveTo>
                    <a:pt x="1625" y="644"/>
                  </a:moveTo>
                  <a:cubicBezTo>
                    <a:pt x="1625" y="685"/>
                    <a:pt x="1665" y="685"/>
                    <a:pt x="1665" y="726"/>
                  </a:cubicBezTo>
                  <a:cubicBezTo>
                    <a:pt x="1706" y="685"/>
                    <a:pt x="1706" y="685"/>
                    <a:pt x="1747" y="685"/>
                  </a:cubicBezTo>
                  <a:cubicBezTo>
                    <a:pt x="1788" y="685"/>
                    <a:pt x="1788" y="726"/>
                    <a:pt x="1839" y="726"/>
                  </a:cubicBezTo>
                  <a:lnTo>
                    <a:pt x="1839" y="685"/>
                  </a:lnTo>
                  <a:lnTo>
                    <a:pt x="1880" y="685"/>
                  </a:lnTo>
                  <a:cubicBezTo>
                    <a:pt x="1921" y="726"/>
                    <a:pt x="1962" y="767"/>
                    <a:pt x="2043" y="767"/>
                  </a:cubicBezTo>
                  <a:cubicBezTo>
                    <a:pt x="2003" y="685"/>
                    <a:pt x="1962" y="644"/>
                    <a:pt x="1880" y="644"/>
                  </a:cubicBezTo>
                  <a:close/>
                  <a:moveTo>
                    <a:pt x="562" y="1"/>
                  </a:moveTo>
                  <a:cubicBezTo>
                    <a:pt x="511" y="52"/>
                    <a:pt x="511" y="93"/>
                    <a:pt x="511" y="93"/>
                  </a:cubicBezTo>
                  <a:lnTo>
                    <a:pt x="470" y="93"/>
                  </a:lnTo>
                  <a:cubicBezTo>
                    <a:pt x="388" y="93"/>
                    <a:pt x="388" y="215"/>
                    <a:pt x="388" y="307"/>
                  </a:cubicBezTo>
                  <a:lnTo>
                    <a:pt x="347" y="348"/>
                  </a:lnTo>
                  <a:cubicBezTo>
                    <a:pt x="347" y="348"/>
                    <a:pt x="347" y="389"/>
                    <a:pt x="307" y="389"/>
                  </a:cubicBezTo>
                  <a:lnTo>
                    <a:pt x="307" y="471"/>
                  </a:lnTo>
                  <a:lnTo>
                    <a:pt x="307" y="563"/>
                  </a:lnTo>
                  <a:lnTo>
                    <a:pt x="470" y="818"/>
                  </a:lnTo>
                  <a:lnTo>
                    <a:pt x="470" y="726"/>
                  </a:lnTo>
                  <a:lnTo>
                    <a:pt x="470" y="644"/>
                  </a:lnTo>
                  <a:cubicBezTo>
                    <a:pt x="470" y="644"/>
                    <a:pt x="511" y="603"/>
                    <a:pt x="562" y="603"/>
                  </a:cubicBezTo>
                  <a:cubicBezTo>
                    <a:pt x="603" y="644"/>
                    <a:pt x="562" y="685"/>
                    <a:pt x="562" y="726"/>
                  </a:cubicBezTo>
                  <a:cubicBezTo>
                    <a:pt x="603" y="767"/>
                    <a:pt x="603" y="767"/>
                    <a:pt x="644" y="818"/>
                  </a:cubicBezTo>
                  <a:lnTo>
                    <a:pt x="644" y="900"/>
                  </a:lnTo>
                  <a:cubicBezTo>
                    <a:pt x="644" y="900"/>
                    <a:pt x="685" y="941"/>
                    <a:pt x="725" y="941"/>
                  </a:cubicBezTo>
                  <a:cubicBezTo>
                    <a:pt x="725" y="900"/>
                    <a:pt x="725" y="859"/>
                    <a:pt x="766" y="859"/>
                  </a:cubicBezTo>
                  <a:lnTo>
                    <a:pt x="817" y="859"/>
                  </a:lnTo>
                  <a:lnTo>
                    <a:pt x="817" y="818"/>
                  </a:lnTo>
                  <a:cubicBezTo>
                    <a:pt x="766" y="818"/>
                    <a:pt x="725" y="726"/>
                    <a:pt x="766" y="685"/>
                  </a:cubicBezTo>
                  <a:cubicBezTo>
                    <a:pt x="766" y="603"/>
                    <a:pt x="685" y="512"/>
                    <a:pt x="603" y="512"/>
                  </a:cubicBezTo>
                  <a:lnTo>
                    <a:pt x="603" y="471"/>
                  </a:lnTo>
                  <a:lnTo>
                    <a:pt x="685" y="471"/>
                  </a:lnTo>
                  <a:cubicBezTo>
                    <a:pt x="685" y="471"/>
                    <a:pt x="725" y="471"/>
                    <a:pt x="766" y="430"/>
                  </a:cubicBezTo>
                  <a:cubicBezTo>
                    <a:pt x="766" y="430"/>
                    <a:pt x="817" y="389"/>
                    <a:pt x="858" y="348"/>
                  </a:cubicBezTo>
                  <a:cubicBezTo>
                    <a:pt x="858" y="348"/>
                    <a:pt x="899" y="348"/>
                    <a:pt x="899" y="389"/>
                  </a:cubicBezTo>
                  <a:lnTo>
                    <a:pt x="899" y="307"/>
                  </a:lnTo>
                  <a:lnTo>
                    <a:pt x="858" y="307"/>
                  </a:lnTo>
                  <a:cubicBezTo>
                    <a:pt x="817" y="348"/>
                    <a:pt x="725" y="348"/>
                    <a:pt x="685" y="348"/>
                  </a:cubicBezTo>
                  <a:lnTo>
                    <a:pt x="644" y="348"/>
                  </a:lnTo>
                  <a:cubicBezTo>
                    <a:pt x="644" y="348"/>
                    <a:pt x="603" y="389"/>
                    <a:pt x="603" y="430"/>
                  </a:cubicBezTo>
                  <a:lnTo>
                    <a:pt x="511" y="430"/>
                  </a:lnTo>
                  <a:lnTo>
                    <a:pt x="511" y="348"/>
                  </a:lnTo>
                  <a:cubicBezTo>
                    <a:pt x="470" y="348"/>
                    <a:pt x="429" y="348"/>
                    <a:pt x="429" y="307"/>
                  </a:cubicBezTo>
                  <a:cubicBezTo>
                    <a:pt x="388" y="256"/>
                    <a:pt x="429" y="215"/>
                    <a:pt x="429" y="215"/>
                  </a:cubicBezTo>
                  <a:cubicBezTo>
                    <a:pt x="470" y="134"/>
                    <a:pt x="511" y="134"/>
                    <a:pt x="562" y="134"/>
                  </a:cubicBezTo>
                  <a:lnTo>
                    <a:pt x="725" y="134"/>
                  </a:lnTo>
                  <a:cubicBezTo>
                    <a:pt x="858" y="134"/>
                    <a:pt x="899" y="174"/>
                    <a:pt x="981" y="174"/>
                  </a:cubicBezTo>
                  <a:cubicBezTo>
                    <a:pt x="1022" y="174"/>
                    <a:pt x="1073" y="134"/>
                    <a:pt x="1114" y="93"/>
                  </a:cubicBezTo>
                  <a:cubicBezTo>
                    <a:pt x="1155" y="52"/>
                    <a:pt x="1155" y="52"/>
                    <a:pt x="1155" y="1"/>
                  </a:cubicBezTo>
                  <a:lnTo>
                    <a:pt x="1114" y="1"/>
                  </a:lnTo>
                  <a:lnTo>
                    <a:pt x="1114" y="52"/>
                  </a:lnTo>
                  <a:cubicBezTo>
                    <a:pt x="1073" y="93"/>
                    <a:pt x="1022" y="93"/>
                    <a:pt x="1022" y="93"/>
                  </a:cubicBezTo>
                  <a:lnTo>
                    <a:pt x="858" y="93"/>
                  </a:lnTo>
                  <a:cubicBezTo>
                    <a:pt x="817" y="93"/>
                    <a:pt x="766" y="93"/>
                    <a:pt x="766" y="52"/>
                  </a:cubicBezTo>
                  <a:lnTo>
                    <a:pt x="685" y="52"/>
                  </a:lnTo>
                  <a:cubicBezTo>
                    <a:pt x="644" y="52"/>
                    <a:pt x="603" y="1"/>
                    <a:pt x="603" y="1"/>
                  </a:cubicBezTo>
                  <a:close/>
                  <a:moveTo>
                    <a:pt x="858" y="1411"/>
                  </a:moveTo>
                  <a:lnTo>
                    <a:pt x="817" y="1451"/>
                  </a:lnTo>
                  <a:lnTo>
                    <a:pt x="858" y="1451"/>
                  </a:lnTo>
                  <a:lnTo>
                    <a:pt x="858" y="1411"/>
                  </a:lnTo>
                  <a:close/>
                  <a:moveTo>
                    <a:pt x="3157" y="1329"/>
                  </a:moveTo>
                  <a:cubicBezTo>
                    <a:pt x="3116" y="1329"/>
                    <a:pt x="3065" y="1411"/>
                    <a:pt x="3065" y="1451"/>
                  </a:cubicBezTo>
                  <a:lnTo>
                    <a:pt x="3116" y="1451"/>
                  </a:lnTo>
                  <a:cubicBezTo>
                    <a:pt x="3157" y="1451"/>
                    <a:pt x="3198" y="1370"/>
                    <a:pt x="3239" y="1370"/>
                  </a:cubicBezTo>
                  <a:lnTo>
                    <a:pt x="3198" y="1329"/>
                  </a:lnTo>
                  <a:close/>
                  <a:moveTo>
                    <a:pt x="2258" y="256"/>
                  </a:moveTo>
                  <a:cubicBezTo>
                    <a:pt x="2176" y="307"/>
                    <a:pt x="2176" y="348"/>
                    <a:pt x="2095" y="348"/>
                  </a:cubicBezTo>
                  <a:lnTo>
                    <a:pt x="2095" y="389"/>
                  </a:lnTo>
                  <a:lnTo>
                    <a:pt x="2095" y="430"/>
                  </a:lnTo>
                  <a:lnTo>
                    <a:pt x="2176" y="430"/>
                  </a:lnTo>
                  <a:cubicBezTo>
                    <a:pt x="2217" y="471"/>
                    <a:pt x="2176" y="512"/>
                    <a:pt x="2258" y="563"/>
                  </a:cubicBezTo>
                  <a:lnTo>
                    <a:pt x="2299" y="563"/>
                  </a:lnTo>
                  <a:cubicBezTo>
                    <a:pt x="2391" y="563"/>
                    <a:pt x="2432" y="512"/>
                    <a:pt x="2473" y="512"/>
                  </a:cubicBezTo>
                  <a:lnTo>
                    <a:pt x="2473" y="603"/>
                  </a:lnTo>
                  <a:lnTo>
                    <a:pt x="2432" y="603"/>
                  </a:lnTo>
                  <a:cubicBezTo>
                    <a:pt x="2432" y="603"/>
                    <a:pt x="2391" y="603"/>
                    <a:pt x="2391" y="563"/>
                  </a:cubicBezTo>
                  <a:cubicBezTo>
                    <a:pt x="2350" y="603"/>
                    <a:pt x="2350" y="603"/>
                    <a:pt x="2299" y="603"/>
                  </a:cubicBezTo>
                  <a:lnTo>
                    <a:pt x="2299" y="644"/>
                  </a:lnTo>
                  <a:lnTo>
                    <a:pt x="2258" y="603"/>
                  </a:lnTo>
                  <a:lnTo>
                    <a:pt x="2217" y="603"/>
                  </a:lnTo>
                  <a:lnTo>
                    <a:pt x="2217" y="644"/>
                  </a:lnTo>
                  <a:cubicBezTo>
                    <a:pt x="2258" y="685"/>
                    <a:pt x="2350" y="685"/>
                    <a:pt x="2350" y="726"/>
                  </a:cubicBezTo>
                  <a:lnTo>
                    <a:pt x="2299" y="767"/>
                  </a:lnTo>
                  <a:lnTo>
                    <a:pt x="2350" y="818"/>
                  </a:lnTo>
                  <a:cubicBezTo>
                    <a:pt x="2432" y="818"/>
                    <a:pt x="2391" y="726"/>
                    <a:pt x="2473" y="685"/>
                  </a:cubicBezTo>
                  <a:cubicBezTo>
                    <a:pt x="2473" y="685"/>
                    <a:pt x="2473" y="818"/>
                    <a:pt x="2554" y="818"/>
                  </a:cubicBezTo>
                  <a:cubicBezTo>
                    <a:pt x="2554" y="818"/>
                    <a:pt x="2605" y="818"/>
                    <a:pt x="2605" y="767"/>
                  </a:cubicBezTo>
                  <a:cubicBezTo>
                    <a:pt x="2646" y="818"/>
                    <a:pt x="2646" y="818"/>
                    <a:pt x="2605" y="818"/>
                  </a:cubicBezTo>
                  <a:cubicBezTo>
                    <a:pt x="2769" y="900"/>
                    <a:pt x="2943" y="900"/>
                    <a:pt x="3065" y="982"/>
                  </a:cubicBezTo>
                  <a:cubicBezTo>
                    <a:pt x="3157" y="1022"/>
                    <a:pt x="3157" y="1155"/>
                    <a:pt x="3239" y="1196"/>
                  </a:cubicBezTo>
                  <a:lnTo>
                    <a:pt x="3239" y="1237"/>
                  </a:lnTo>
                  <a:lnTo>
                    <a:pt x="3198" y="1237"/>
                  </a:lnTo>
                  <a:cubicBezTo>
                    <a:pt x="3198" y="1278"/>
                    <a:pt x="3239" y="1329"/>
                    <a:pt x="3280" y="1329"/>
                  </a:cubicBezTo>
                  <a:cubicBezTo>
                    <a:pt x="3280" y="1370"/>
                    <a:pt x="3239" y="1370"/>
                    <a:pt x="3239" y="1411"/>
                  </a:cubicBezTo>
                  <a:lnTo>
                    <a:pt x="3372" y="1411"/>
                  </a:lnTo>
                  <a:cubicBezTo>
                    <a:pt x="3453" y="1451"/>
                    <a:pt x="3494" y="1533"/>
                    <a:pt x="3535" y="1584"/>
                  </a:cubicBezTo>
                  <a:lnTo>
                    <a:pt x="3791" y="1584"/>
                  </a:lnTo>
                  <a:cubicBezTo>
                    <a:pt x="3831" y="1584"/>
                    <a:pt x="3831" y="1533"/>
                    <a:pt x="3883" y="1533"/>
                  </a:cubicBezTo>
                  <a:cubicBezTo>
                    <a:pt x="3831" y="1451"/>
                    <a:pt x="3791" y="1492"/>
                    <a:pt x="3750" y="1411"/>
                  </a:cubicBezTo>
                  <a:lnTo>
                    <a:pt x="3831" y="1411"/>
                  </a:lnTo>
                  <a:cubicBezTo>
                    <a:pt x="3883" y="1411"/>
                    <a:pt x="3883" y="1451"/>
                    <a:pt x="3883" y="1451"/>
                  </a:cubicBezTo>
                  <a:cubicBezTo>
                    <a:pt x="3923" y="1451"/>
                    <a:pt x="3923" y="1451"/>
                    <a:pt x="3923" y="1411"/>
                  </a:cubicBezTo>
                  <a:lnTo>
                    <a:pt x="3964" y="1411"/>
                  </a:lnTo>
                  <a:cubicBezTo>
                    <a:pt x="3964" y="1370"/>
                    <a:pt x="3964" y="1370"/>
                    <a:pt x="3923" y="1329"/>
                  </a:cubicBezTo>
                  <a:cubicBezTo>
                    <a:pt x="3964" y="1329"/>
                    <a:pt x="3964" y="1370"/>
                    <a:pt x="3964" y="1370"/>
                  </a:cubicBezTo>
                  <a:cubicBezTo>
                    <a:pt x="4005" y="1370"/>
                    <a:pt x="4046" y="1370"/>
                    <a:pt x="4046" y="1329"/>
                  </a:cubicBezTo>
                  <a:cubicBezTo>
                    <a:pt x="4087" y="1370"/>
                    <a:pt x="4087" y="1370"/>
                    <a:pt x="4138" y="1370"/>
                  </a:cubicBezTo>
                  <a:cubicBezTo>
                    <a:pt x="4179" y="1370"/>
                    <a:pt x="4220" y="1370"/>
                    <a:pt x="4261" y="1411"/>
                  </a:cubicBezTo>
                  <a:lnTo>
                    <a:pt x="4301" y="1451"/>
                  </a:lnTo>
                  <a:lnTo>
                    <a:pt x="4434" y="1237"/>
                  </a:lnTo>
                  <a:lnTo>
                    <a:pt x="4393" y="1237"/>
                  </a:lnTo>
                  <a:cubicBezTo>
                    <a:pt x="4434" y="1196"/>
                    <a:pt x="4434" y="1196"/>
                    <a:pt x="4475" y="1196"/>
                  </a:cubicBezTo>
                  <a:lnTo>
                    <a:pt x="4516" y="1114"/>
                  </a:lnTo>
                  <a:lnTo>
                    <a:pt x="4475" y="1114"/>
                  </a:lnTo>
                  <a:cubicBezTo>
                    <a:pt x="4475" y="1114"/>
                    <a:pt x="4434" y="1073"/>
                    <a:pt x="4393" y="1073"/>
                  </a:cubicBezTo>
                  <a:cubicBezTo>
                    <a:pt x="4342" y="1073"/>
                    <a:pt x="4301" y="1022"/>
                    <a:pt x="4220" y="1022"/>
                  </a:cubicBezTo>
                  <a:lnTo>
                    <a:pt x="4220" y="941"/>
                  </a:lnTo>
                  <a:cubicBezTo>
                    <a:pt x="4179" y="859"/>
                    <a:pt x="4087" y="859"/>
                    <a:pt x="4046" y="767"/>
                  </a:cubicBezTo>
                  <a:cubicBezTo>
                    <a:pt x="3964" y="767"/>
                    <a:pt x="3923" y="726"/>
                    <a:pt x="3831" y="685"/>
                  </a:cubicBezTo>
                  <a:cubicBezTo>
                    <a:pt x="3668" y="644"/>
                    <a:pt x="3494" y="603"/>
                    <a:pt x="3321" y="512"/>
                  </a:cubicBezTo>
                  <a:cubicBezTo>
                    <a:pt x="3280" y="512"/>
                    <a:pt x="3116" y="430"/>
                    <a:pt x="3065" y="430"/>
                  </a:cubicBezTo>
                  <a:cubicBezTo>
                    <a:pt x="3024" y="430"/>
                    <a:pt x="2983" y="471"/>
                    <a:pt x="2983" y="471"/>
                  </a:cubicBezTo>
                  <a:lnTo>
                    <a:pt x="2943" y="512"/>
                  </a:lnTo>
                  <a:cubicBezTo>
                    <a:pt x="2943" y="512"/>
                    <a:pt x="2902" y="563"/>
                    <a:pt x="2861" y="563"/>
                  </a:cubicBezTo>
                  <a:cubicBezTo>
                    <a:pt x="2810" y="603"/>
                    <a:pt x="2769" y="685"/>
                    <a:pt x="2687" y="726"/>
                  </a:cubicBezTo>
                  <a:cubicBezTo>
                    <a:pt x="2605" y="726"/>
                    <a:pt x="2605" y="644"/>
                    <a:pt x="2605" y="603"/>
                  </a:cubicBezTo>
                  <a:lnTo>
                    <a:pt x="2554" y="644"/>
                  </a:lnTo>
                  <a:cubicBezTo>
                    <a:pt x="2554" y="603"/>
                    <a:pt x="2513" y="512"/>
                    <a:pt x="2513" y="471"/>
                  </a:cubicBezTo>
                  <a:lnTo>
                    <a:pt x="2513" y="389"/>
                  </a:lnTo>
                  <a:lnTo>
                    <a:pt x="2513" y="348"/>
                  </a:lnTo>
                  <a:cubicBezTo>
                    <a:pt x="2473" y="348"/>
                    <a:pt x="2299" y="256"/>
                    <a:pt x="2258" y="256"/>
                  </a:cubicBezTo>
                  <a:close/>
                  <a:moveTo>
                    <a:pt x="1451" y="1451"/>
                  </a:moveTo>
                  <a:cubicBezTo>
                    <a:pt x="1410" y="1472"/>
                    <a:pt x="1367" y="1472"/>
                    <a:pt x="1323" y="1472"/>
                  </a:cubicBezTo>
                  <a:cubicBezTo>
                    <a:pt x="1280" y="1472"/>
                    <a:pt x="1236" y="1472"/>
                    <a:pt x="1195" y="1492"/>
                  </a:cubicBezTo>
                  <a:cubicBezTo>
                    <a:pt x="1155" y="1492"/>
                    <a:pt x="1155" y="1533"/>
                    <a:pt x="1155" y="1533"/>
                  </a:cubicBezTo>
                  <a:cubicBezTo>
                    <a:pt x="1073" y="1584"/>
                    <a:pt x="1022" y="1584"/>
                    <a:pt x="981" y="1625"/>
                  </a:cubicBezTo>
                  <a:lnTo>
                    <a:pt x="940" y="1707"/>
                  </a:lnTo>
                  <a:lnTo>
                    <a:pt x="981" y="1707"/>
                  </a:lnTo>
                  <a:cubicBezTo>
                    <a:pt x="1073" y="1707"/>
                    <a:pt x="1114" y="1625"/>
                    <a:pt x="1195" y="1625"/>
                  </a:cubicBezTo>
                  <a:cubicBezTo>
                    <a:pt x="1277" y="1533"/>
                    <a:pt x="1410" y="1533"/>
                    <a:pt x="1492" y="1451"/>
                  </a:cubicBezTo>
                  <a:close/>
                  <a:moveTo>
                    <a:pt x="2176" y="1881"/>
                  </a:moveTo>
                  <a:cubicBezTo>
                    <a:pt x="2135" y="1881"/>
                    <a:pt x="2135" y="1921"/>
                    <a:pt x="2135" y="1921"/>
                  </a:cubicBezTo>
                  <a:lnTo>
                    <a:pt x="2176" y="1921"/>
                  </a:lnTo>
                  <a:lnTo>
                    <a:pt x="2176" y="1881"/>
                  </a:lnTo>
                  <a:close/>
                  <a:moveTo>
                    <a:pt x="1880" y="1921"/>
                  </a:moveTo>
                  <a:lnTo>
                    <a:pt x="1880" y="1962"/>
                  </a:lnTo>
                  <a:lnTo>
                    <a:pt x="1921" y="1962"/>
                  </a:lnTo>
                  <a:cubicBezTo>
                    <a:pt x="1962" y="1962"/>
                    <a:pt x="1962" y="1962"/>
                    <a:pt x="2003" y="2003"/>
                  </a:cubicBezTo>
                  <a:lnTo>
                    <a:pt x="2043" y="1962"/>
                  </a:lnTo>
                  <a:cubicBezTo>
                    <a:pt x="2043" y="1962"/>
                    <a:pt x="2095" y="1962"/>
                    <a:pt x="2095" y="1921"/>
                  </a:cubicBezTo>
                  <a:close/>
                  <a:moveTo>
                    <a:pt x="2769" y="2003"/>
                  </a:moveTo>
                  <a:cubicBezTo>
                    <a:pt x="2769" y="2003"/>
                    <a:pt x="2769" y="2044"/>
                    <a:pt x="2728" y="2044"/>
                  </a:cubicBezTo>
                  <a:lnTo>
                    <a:pt x="2769" y="2003"/>
                  </a:lnTo>
                  <a:close/>
                  <a:moveTo>
                    <a:pt x="2902" y="2259"/>
                  </a:moveTo>
                  <a:cubicBezTo>
                    <a:pt x="2861" y="2259"/>
                    <a:pt x="2861" y="2259"/>
                    <a:pt x="2861" y="2300"/>
                  </a:cubicBezTo>
                  <a:lnTo>
                    <a:pt x="2902" y="2351"/>
                  </a:lnTo>
                  <a:cubicBezTo>
                    <a:pt x="2943" y="2351"/>
                    <a:pt x="2902" y="2259"/>
                    <a:pt x="2902" y="2259"/>
                  </a:cubicBezTo>
                  <a:close/>
                  <a:moveTo>
                    <a:pt x="3321" y="2647"/>
                  </a:moveTo>
                  <a:lnTo>
                    <a:pt x="3280" y="2688"/>
                  </a:lnTo>
                  <a:cubicBezTo>
                    <a:pt x="3321" y="2647"/>
                    <a:pt x="3321" y="2647"/>
                    <a:pt x="3372" y="2647"/>
                  </a:cubicBezTo>
                  <a:close/>
                  <a:moveTo>
                    <a:pt x="3791" y="1881"/>
                  </a:moveTo>
                  <a:cubicBezTo>
                    <a:pt x="3750" y="1921"/>
                    <a:pt x="3750" y="1962"/>
                    <a:pt x="3750" y="2003"/>
                  </a:cubicBezTo>
                  <a:lnTo>
                    <a:pt x="3709" y="2003"/>
                  </a:lnTo>
                  <a:lnTo>
                    <a:pt x="3709" y="2044"/>
                  </a:lnTo>
                  <a:lnTo>
                    <a:pt x="3668" y="2095"/>
                  </a:lnTo>
                  <a:lnTo>
                    <a:pt x="3750" y="2095"/>
                  </a:lnTo>
                  <a:cubicBezTo>
                    <a:pt x="3709" y="2136"/>
                    <a:pt x="3668" y="2136"/>
                    <a:pt x="3668" y="2177"/>
                  </a:cubicBezTo>
                  <a:lnTo>
                    <a:pt x="3668" y="2259"/>
                  </a:lnTo>
                  <a:lnTo>
                    <a:pt x="3668" y="2300"/>
                  </a:lnTo>
                  <a:lnTo>
                    <a:pt x="3668" y="2391"/>
                  </a:lnTo>
                  <a:lnTo>
                    <a:pt x="3668" y="2473"/>
                  </a:lnTo>
                  <a:cubicBezTo>
                    <a:pt x="3668" y="2473"/>
                    <a:pt x="3627" y="2514"/>
                    <a:pt x="3627" y="2555"/>
                  </a:cubicBezTo>
                  <a:lnTo>
                    <a:pt x="3627" y="2606"/>
                  </a:lnTo>
                  <a:cubicBezTo>
                    <a:pt x="3627" y="2647"/>
                    <a:pt x="3576" y="2688"/>
                    <a:pt x="3576" y="2729"/>
                  </a:cubicBezTo>
                  <a:lnTo>
                    <a:pt x="3923" y="2095"/>
                  </a:lnTo>
                  <a:lnTo>
                    <a:pt x="3883" y="2095"/>
                  </a:lnTo>
                  <a:lnTo>
                    <a:pt x="3923" y="2044"/>
                  </a:lnTo>
                  <a:cubicBezTo>
                    <a:pt x="3883" y="2003"/>
                    <a:pt x="3883" y="1962"/>
                    <a:pt x="3883" y="1962"/>
                  </a:cubicBezTo>
                  <a:lnTo>
                    <a:pt x="3831" y="1921"/>
                  </a:lnTo>
                  <a:lnTo>
                    <a:pt x="3831" y="1881"/>
                  </a:lnTo>
                  <a:close/>
                  <a:moveTo>
                    <a:pt x="2217" y="1881"/>
                  </a:moveTo>
                  <a:cubicBezTo>
                    <a:pt x="2217" y="1921"/>
                    <a:pt x="2176" y="1921"/>
                    <a:pt x="2176" y="1921"/>
                  </a:cubicBezTo>
                  <a:lnTo>
                    <a:pt x="2217" y="1921"/>
                  </a:lnTo>
                  <a:cubicBezTo>
                    <a:pt x="2258" y="1921"/>
                    <a:pt x="2258" y="1962"/>
                    <a:pt x="2258" y="2003"/>
                  </a:cubicBezTo>
                  <a:lnTo>
                    <a:pt x="2217" y="2044"/>
                  </a:lnTo>
                  <a:lnTo>
                    <a:pt x="2003" y="2044"/>
                  </a:lnTo>
                  <a:lnTo>
                    <a:pt x="2003" y="2095"/>
                  </a:lnTo>
                  <a:lnTo>
                    <a:pt x="1962" y="2044"/>
                  </a:lnTo>
                  <a:lnTo>
                    <a:pt x="1962" y="2095"/>
                  </a:lnTo>
                  <a:lnTo>
                    <a:pt x="1921" y="2095"/>
                  </a:lnTo>
                  <a:lnTo>
                    <a:pt x="1880" y="2136"/>
                  </a:lnTo>
                  <a:cubicBezTo>
                    <a:pt x="1880" y="2177"/>
                    <a:pt x="1880" y="2177"/>
                    <a:pt x="1921" y="2177"/>
                  </a:cubicBezTo>
                  <a:cubicBezTo>
                    <a:pt x="1880" y="2218"/>
                    <a:pt x="1839" y="2218"/>
                    <a:pt x="1839" y="2218"/>
                  </a:cubicBezTo>
                  <a:lnTo>
                    <a:pt x="1839" y="2259"/>
                  </a:lnTo>
                  <a:cubicBezTo>
                    <a:pt x="1788" y="2300"/>
                    <a:pt x="1788" y="2300"/>
                    <a:pt x="1747" y="2351"/>
                  </a:cubicBezTo>
                  <a:cubicBezTo>
                    <a:pt x="1788" y="2351"/>
                    <a:pt x="1788" y="2351"/>
                    <a:pt x="1839" y="2391"/>
                  </a:cubicBezTo>
                  <a:cubicBezTo>
                    <a:pt x="1788" y="2432"/>
                    <a:pt x="1839" y="2432"/>
                    <a:pt x="1788" y="2432"/>
                  </a:cubicBezTo>
                  <a:lnTo>
                    <a:pt x="1625" y="2432"/>
                  </a:lnTo>
                  <a:cubicBezTo>
                    <a:pt x="1605" y="2432"/>
                    <a:pt x="1594" y="2442"/>
                    <a:pt x="1583" y="2452"/>
                  </a:cubicBezTo>
                  <a:lnTo>
                    <a:pt x="1583" y="2452"/>
                  </a:lnTo>
                  <a:cubicBezTo>
                    <a:pt x="1584" y="2447"/>
                    <a:pt x="1584" y="2440"/>
                    <a:pt x="1584" y="2432"/>
                  </a:cubicBezTo>
                  <a:lnTo>
                    <a:pt x="1584" y="2391"/>
                  </a:lnTo>
                  <a:lnTo>
                    <a:pt x="1533" y="2351"/>
                  </a:lnTo>
                  <a:cubicBezTo>
                    <a:pt x="1492" y="2351"/>
                    <a:pt x="1451" y="2300"/>
                    <a:pt x="1410" y="2300"/>
                  </a:cubicBezTo>
                  <a:lnTo>
                    <a:pt x="1369" y="2259"/>
                  </a:lnTo>
                  <a:cubicBezTo>
                    <a:pt x="1369" y="2259"/>
                    <a:pt x="1328" y="2300"/>
                    <a:pt x="1328" y="2351"/>
                  </a:cubicBezTo>
                  <a:lnTo>
                    <a:pt x="2554" y="4476"/>
                  </a:lnTo>
                  <a:lnTo>
                    <a:pt x="3535" y="2810"/>
                  </a:lnTo>
                  <a:lnTo>
                    <a:pt x="3321" y="2810"/>
                  </a:lnTo>
                  <a:lnTo>
                    <a:pt x="3321" y="2769"/>
                  </a:lnTo>
                  <a:lnTo>
                    <a:pt x="3280" y="2729"/>
                  </a:lnTo>
                  <a:cubicBezTo>
                    <a:pt x="3239" y="2688"/>
                    <a:pt x="3198" y="2688"/>
                    <a:pt x="3157" y="2688"/>
                  </a:cubicBezTo>
                  <a:lnTo>
                    <a:pt x="3116" y="2688"/>
                  </a:lnTo>
                  <a:lnTo>
                    <a:pt x="3065" y="2647"/>
                  </a:lnTo>
                  <a:cubicBezTo>
                    <a:pt x="3065" y="2606"/>
                    <a:pt x="3065" y="2606"/>
                    <a:pt x="3024" y="2606"/>
                  </a:cubicBezTo>
                  <a:cubicBezTo>
                    <a:pt x="2983" y="2606"/>
                    <a:pt x="2943" y="2555"/>
                    <a:pt x="2943" y="2555"/>
                  </a:cubicBezTo>
                  <a:lnTo>
                    <a:pt x="2902" y="2555"/>
                  </a:lnTo>
                  <a:cubicBezTo>
                    <a:pt x="2902" y="2514"/>
                    <a:pt x="2861" y="2514"/>
                    <a:pt x="2861" y="2514"/>
                  </a:cubicBezTo>
                  <a:lnTo>
                    <a:pt x="2810" y="2473"/>
                  </a:lnTo>
                  <a:lnTo>
                    <a:pt x="2769" y="2473"/>
                  </a:lnTo>
                  <a:cubicBezTo>
                    <a:pt x="2728" y="2432"/>
                    <a:pt x="2728" y="2432"/>
                    <a:pt x="2687" y="2432"/>
                  </a:cubicBezTo>
                  <a:lnTo>
                    <a:pt x="2687" y="2391"/>
                  </a:lnTo>
                  <a:lnTo>
                    <a:pt x="2769" y="2300"/>
                  </a:lnTo>
                  <a:lnTo>
                    <a:pt x="2769" y="2259"/>
                  </a:lnTo>
                  <a:lnTo>
                    <a:pt x="2769" y="2177"/>
                  </a:lnTo>
                  <a:cubicBezTo>
                    <a:pt x="2810" y="2177"/>
                    <a:pt x="2810" y="2136"/>
                    <a:pt x="2861" y="2136"/>
                  </a:cubicBezTo>
                  <a:lnTo>
                    <a:pt x="2861" y="2177"/>
                  </a:lnTo>
                  <a:lnTo>
                    <a:pt x="2902" y="2136"/>
                  </a:lnTo>
                  <a:lnTo>
                    <a:pt x="2902" y="2095"/>
                  </a:lnTo>
                  <a:cubicBezTo>
                    <a:pt x="2902" y="2095"/>
                    <a:pt x="2943" y="2095"/>
                    <a:pt x="2943" y="2044"/>
                  </a:cubicBezTo>
                  <a:cubicBezTo>
                    <a:pt x="2943" y="2044"/>
                    <a:pt x="2943" y="2003"/>
                    <a:pt x="2902" y="2003"/>
                  </a:cubicBezTo>
                  <a:lnTo>
                    <a:pt x="2902" y="2044"/>
                  </a:lnTo>
                  <a:lnTo>
                    <a:pt x="2861" y="2044"/>
                  </a:lnTo>
                  <a:lnTo>
                    <a:pt x="2861" y="2003"/>
                  </a:lnTo>
                  <a:cubicBezTo>
                    <a:pt x="2810" y="2003"/>
                    <a:pt x="2861" y="2044"/>
                    <a:pt x="2810" y="2044"/>
                  </a:cubicBezTo>
                  <a:cubicBezTo>
                    <a:pt x="2769" y="2044"/>
                    <a:pt x="2769" y="2044"/>
                    <a:pt x="2769" y="2003"/>
                  </a:cubicBezTo>
                  <a:cubicBezTo>
                    <a:pt x="2728" y="2003"/>
                    <a:pt x="2687" y="2044"/>
                    <a:pt x="2646" y="2044"/>
                  </a:cubicBezTo>
                  <a:lnTo>
                    <a:pt x="2605" y="2003"/>
                  </a:lnTo>
                  <a:lnTo>
                    <a:pt x="2473" y="2003"/>
                  </a:lnTo>
                  <a:lnTo>
                    <a:pt x="2432" y="1962"/>
                  </a:lnTo>
                  <a:lnTo>
                    <a:pt x="2391" y="1962"/>
                  </a:lnTo>
                  <a:cubicBezTo>
                    <a:pt x="2350" y="1962"/>
                    <a:pt x="2350" y="1962"/>
                    <a:pt x="2299" y="1921"/>
                  </a:cubicBezTo>
                  <a:lnTo>
                    <a:pt x="2258" y="1921"/>
                  </a:lnTo>
                  <a:cubicBezTo>
                    <a:pt x="2258" y="1921"/>
                    <a:pt x="2258" y="1881"/>
                    <a:pt x="2217" y="188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grpSp>
      <p:sp>
        <p:nvSpPr>
          <p:cNvPr id="785" name="Google Shape;785;p21"/>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2"/>
                </a:solidFill>
              </a:rPr>
              <a:t>Introduction</a:t>
            </a:r>
            <a:br>
              <a:rPr lang="en-GB">
                <a:solidFill>
                  <a:schemeClr val="tx2"/>
                </a:solidFill>
              </a:rPr>
            </a:br>
            <a:endParaRPr lang="en-GB">
              <a:solidFill>
                <a:schemeClr val="tx2"/>
              </a:solidFill>
            </a:endParaRPr>
          </a:p>
        </p:txBody>
      </p:sp>
      <p:sp>
        <p:nvSpPr>
          <p:cNvPr id="29" name="Google Shape;796;p21">
            <a:extLst>
              <a:ext uri="{FF2B5EF4-FFF2-40B4-BE49-F238E27FC236}">
                <a16:creationId xmlns:a16="http://schemas.microsoft.com/office/drawing/2014/main" id="{A68DFF9D-D6CA-9448-872F-B8A9A56D3F09}"/>
              </a:ext>
            </a:extLst>
          </p:cNvPr>
          <p:cNvSpPr/>
          <p:nvPr/>
        </p:nvSpPr>
        <p:spPr>
          <a:xfrm rot="10800000">
            <a:off x="678425" y="1403887"/>
            <a:ext cx="266377" cy="198771"/>
          </a:xfrm>
          <a:prstGeom prst="triangle">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
        <p:nvSpPr>
          <p:cNvPr id="32" name="Google Shape;805;p21">
            <a:extLst>
              <a:ext uri="{FF2B5EF4-FFF2-40B4-BE49-F238E27FC236}">
                <a16:creationId xmlns:a16="http://schemas.microsoft.com/office/drawing/2014/main" id="{BBA5F7ED-8C6D-B645-B928-8C2737806882}"/>
              </a:ext>
            </a:extLst>
          </p:cNvPr>
          <p:cNvSpPr txBox="1"/>
          <p:nvPr/>
        </p:nvSpPr>
        <p:spPr>
          <a:xfrm>
            <a:off x="1043080" y="3122680"/>
            <a:ext cx="7118181" cy="1132761"/>
          </a:xfrm>
          <a:prstGeom prst="rect">
            <a:avLst/>
          </a:prstGeom>
          <a:noFill/>
          <a:ln>
            <a:noFill/>
          </a:ln>
        </p:spPr>
        <p:txBody>
          <a:bodyPr spcFirstLastPara="1" wrap="square" lIns="91425" tIns="91425" rIns="91425" bIns="91425" anchor="ctr" anchorCtr="0">
            <a:noAutofit/>
          </a:bodyPr>
          <a:lstStyle/>
          <a:p>
            <a:pPr lvl="0" algn="just"/>
            <a:endParaRPr lang="en-GB" sz="1700">
              <a:solidFill>
                <a:schemeClr val="tx1"/>
              </a:solidFill>
              <a:latin typeface="Fira Sans Extra Condensed Medium"/>
              <a:ea typeface="Fira Sans Extra Condensed Medium"/>
              <a:cs typeface="Fira Sans Extra Condensed Medium"/>
              <a:sym typeface="Fira Sans Extra Condensed Medium"/>
            </a:endParaRPr>
          </a:p>
          <a:p>
            <a:pPr lvl="0" algn="just"/>
            <a:r>
              <a:rPr lang="en-GB" sz="1700">
                <a:solidFill>
                  <a:schemeClr val="tx1"/>
                </a:solidFill>
                <a:latin typeface="Fira Sans Extra Condensed Medium"/>
                <a:ea typeface="Fira Sans Extra Condensed Medium"/>
                <a:cs typeface="Fira Sans Extra Condensed Medium"/>
                <a:sym typeface="Fira Sans Extra Condensed Medium"/>
              </a:rPr>
              <a:t>Our project focuses on the processing and analysis of air pollution in its various chemical components and its impact on short- and long-term human health which was considered in relation to deaths due to respiratory diseases.</a:t>
            </a:r>
          </a:p>
          <a:p>
            <a:pPr lvl="0" algn="just"/>
            <a:endParaRPr lang="en-GB" sz="1700">
              <a:solidFill>
                <a:schemeClr val="tx1"/>
              </a:solidFill>
              <a:latin typeface="Fira Sans Extra Condensed Medium"/>
              <a:ea typeface="Fira Sans Extra Condensed Medium"/>
              <a:cs typeface="Fira Sans Extra Condensed Medium"/>
              <a:sym typeface="Fira Sans Extra Condensed Medium"/>
            </a:endParaRPr>
          </a:p>
        </p:txBody>
      </p:sp>
      <p:sp>
        <p:nvSpPr>
          <p:cNvPr id="36" name="Google Shape;805;p21">
            <a:extLst>
              <a:ext uri="{FF2B5EF4-FFF2-40B4-BE49-F238E27FC236}">
                <a16:creationId xmlns:a16="http://schemas.microsoft.com/office/drawing/2014/main" id="{E267EB8C-7487-9B4B-91C4-9F09A3F52E7B}"/>
              </a:ext>
            </a:extLst>
          </p:cNvPr>
          <p:cNvSpPr txBox="1"/>
          <p:nvPr/>
        </p:nvSpPr>
        <p:spPr>
          <a:xfrm>
            <a:off x="1087042" y="1352203"/>
            <a:ext cx="7030259" cy="1515950"/>
          </a:xfrm>
          <a:prstGeom prst="rect">
            <a:avLst/>
          </a:prstGeom>
          <a:noFill/>
          <a:ln>
            <a:noFill/>
          </a:ln>
        </p:spPr>
        <p:txBody>
          <a:bodyPr spcFirstLastPara="1" wrap="square" lIns="91425" tIns="91425" rIns="91425" bIns="91425" anchor="ctr" anchorCtr="0">
            <a:noAutofit/>
          </a:bodyPr>
          <a:lstStyle/>
          <a:p>
            <a:pPr algn="just"/>
            <a:r>
              <a:rPr lang="en-GB" sz="1700">
                <a:solidFill>
                  <a:schemeClr val="tx1"/>
                </a:solidFill>
                <a:latin typeface="Fira Sans Extra Condensed Medium"/>
                <a:ea typeface="Fira Sans Extra Condensed Medium"/>
                <a:cs typeface="Fira Sans Extra Condensed Medium"/>
                <a:sym typeface="Fira Sans Extra Condensed Medium"/>
              </a:rPr>
              <a:t>One of the biggest problems afflicting humanity today is air pollution, it refers to the contamination of the atmosphere by harmful chemicals or biological materials. According to the World's Worst Polluted Places by Blacksmith Institute in 2008, two of the worst pollution problems in the world are urban air quality and indoor air pollution. To solve the problem of air pollution, it's necessary to understand the issues and look for ways to counter it.</a:t>
            </a:r>
          </a:p>
        </p:txBody>
      </p:sp>
      <p:sp>
        <p:nvSpPr>
          <p:cNvPr id="13" name="Google Shape;796;p21">
            <a:extLst>
              <a:ext uri="{FF2B5EF4-FFF2-40B4-BE49-F238E27FC236}">
                <a16:creationId xmlns:a16="http://schemas.microsoft.com/office/drawing/2014/main" id="{FEF99A23-3179-5347-B745-ADBDFE78AE6A}"/>
              </a:ext>
            </a:extLst>
          </p:cNvPr>
          <p:cNvSpPr/>
          <p:nvPr/>
        </p:nvSpPr>
        <p:spPr>
          <a:xfrm rot="10800000">
            <a:off x="678425" y="3383442"/>
            <a:ext cx="266377" cy="198771"/>
          </a:xfrm>
          <a:prstGeom prst="triangle">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Tree>
    <p:extLst>
      <p:ext uri="{BB962C8B-B14F-4D97-AF65-F5344CB8AC3E}">
        <p14:creationId xmlns:p14="http://schemas.microsoft.com/office/powerpoint/2010/main" val="2103257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3"/>
        <p:cNvGrpSpPr/>
        <p:nvPr/>
      </p:nvGrpSpPr>
      <p:grpSpPr>
        <a:xfrm>
          <a:off x="0" y="0"/>
          <a:ext cx="0" cy="0"/>
          <a:chOff x="0" y="0"/>
          <a:chExt cx="0" cy="0"/>
        </a:xfrm>
      </p:grpSpPr>
      <p:grpSp>
        <p:nvGrpSpPr>
          <p:cNvPr id="13" name="Group 12">
            <a:extLst>
              <a:ext uri="{FF2B5EF4-FFF2-40B4-BE49-F238E27FC236}">
                <a16:creationId xmlns:a16="http://schemas.microsoft.com/office/drawing/2014/main" id="{082E07B5-D91B-4D5E-9CE0-76174C5EDC36}"/>
              </a:ext>
            </a:extLst>
          </p:cNvPr>
          <p:cNvGrpSpPr>
            <a:grpSpLocks noChangeAspect="1"/>
          </p:cNvGrpSpPr>
          <p:nvPr/>
        </p:nvGrpSpPr>
        <p:grpSpPr>
          <a:xfrm>
            <a:off x="-2468993" y="1790490"/>
            <a:ext cx="14081982" cy="6733466"/>
            <a:chOff x="605521" y="2580101"/>
            <a:chExt cx="5073000" cy="2425721"/>
          </a:xfrm>
        </p:grpSpPr>
        <p:grpSp>
          <p:nvGrpSpPr>
            <p:cNvPr id="14" name="Google Shape;1518;p39">
              <a:extLst>
                <a:ext uri="{FF2B5EF4-FFF2-40B4-BE49-F238E27FC236}">
                  <a16:creationId xmlns:a16="http://schemas.microsoft.com/office/drawing/2014/main" id="{653A81D7-582E-4976-AB27-77239C130A5D}"/>
                </a:ext>
              </a:extLst>
            </p:cNvPr>
            <p:cNvGrpSpPr>
              <a:grpSpLocks noChangeAspect="1"/>
            </p:cNvGrpSpPr>
            <p:nvPr/>
          </p:nvGrpSpPr>
          <p:grpSpPr>
            <a:xfrm rot="16200000">
              <a:off x="2437147" y="2891629"/>
              <a:ext cx="1447196" cy="2781189"/>
              <a:chOff x="2855336" y="2112156"/>
              <a:chExt cx="148564" cy="286028"/>
            </a:xfrm>
          </p:grpSpPr>
          <p:sp>
            <p:nvSpPr>
              <p:cNvPr id="26" name="Google Shape;1519;p39">
                <a:extLst>
                  <a:ext uri="{FF2B5EF4-FFF2-40B4-BE49-F238E27FC236}">
                    <a16:creationId xmlns:a16="http://schemas.microsoft.com/office/drawing/2014/main" id="{5FE02ED4-413E-43CF-A8EF-FD01A681E0AC}"/>
                  </a:ext>
                </a:extLst>
              </p:cNvPr>
              <p:cNvSpPr/>
              <p:nvPr/>
            </p:nvSpPr>
            <p:spPr>
              <a:xfrm>
                <a:off x="2855336" y="2112156"/>
                <a:ext cx="148564" cy="286028"/>
              </a:xfrm>
              <a:custGeom>
                <a:avLst/>
                <a:gdLst/>
                <a:ahLst/>
                <a:cxnLst/>
                <a:rect l="l" t="t" r="r" b="b"/>
                <a:pathLst>
                  <a:path w="1389" h="2249" extrusionOk="0">
                    <a:moveTo>
                      <a:pt x="237" y="0"/>
                    </a:moveTo>
                    <a:cubicBezTo>
                      <a:pt x="190" y="0"/>
                      <a:pt x="143" y="21"/>
                      <a:pt x="108" y="62"/>
                    </a:cubicBezTo>
                    <a:lnTo>
                      <a:pt x="1" y="156"/>
                    </a:lnTo>
                    <a:lnTo>
                      <a:pt x="843" y="986"/>
                    </a:lnTo>
                    <a:cubicBezTo>
                      <a:pt x="912" y="1067"/>
                      <a:pt x="912" y="1192"/>
                      <a:pt x="843" y="1260"/>
                    </a:cubicBezTo>
                    <a:lnTo>
                      <a:pt x="1" y="2103"/>
                    </a:lnTo>
                    <a:lnTo>
                      <a:pt x="108" y="2197"/>
                    </a:lnTo>
                    <a:cubicBezTo>
                      <a:pt x="143" y="2232"/>
                      <a:pt x="190" y="2249"/>
                      <a:pt x="237" y="2249"/>
                    </a:cubicBezTo>
                    <a:cubicBezTo>
                      <a:pt x="285" y="2249"/>
                      <a:pt x="332" y="2232"/>
                      <a:pt x="366" y="2197"/>
                    </a:cubicBezTo>
                    <a:lnTo>
                      <a:pt x="1307" y="1260"/>
                    </a:lnTo>
                    <a:cubicBezTo>
                      <a:pt x="1389" y="1192"/>
                      <a:pt x="1389" y="1067"/>
                      <a:pt x="1307" y="986"/>
                    </a:cubicBezTo>
                    <a:lnTo>
                      <a:pt x="366" y="62"/>
                    </a:lnTo>
                    <a:cubicBezTo>
                      <a:pt x="332" y="21"/>
                      <a:pt x="285" y="0"/>
                      <a:pt x="237" y="0"/>
                    </a:cubicBezTo>
                    <a:close/>
                  </a:path>
                </a:pathLst>
              </a:custGeom>
              <a:solidFill>
                <a:schemeClr val="accent2">
                  <a:alpha val="30000"/>
                </a:schemeClr>
              </a:solidFill>
              <a:ln>
                <a:noFill/>
              </a:ln>
            </p:spPr>
            <p:txBody>
              <a:bodyPr spcFirstLastPara="1" wrap="square" lIns="91425" tIns="91425" rIns="91425" bIns="91425" anchor="ctr" anchorCtr="0">
                <a:noAutofit/>
              </a:bodyPr>
              <a:lstStyle/>
              <a:p>
                <a:endParaRPr/>
              </a:p>
            </p:txBody>
          </p:sp>
          <p:sp>
            <p:nvSpPr>
              <p:cNvPr id="27" name="Google Shape;1520;p39">
                <a:extLst>
                  <a:ext uri="{FF2B5EF4-FFF2-40B4-BE49-F238E27FC236}">
                    <a16:creationId xmlns:a16="http://schemas.microsoft.com/office/drawing/2014/main" id="{F0339EDA-AC79-464F-A859-26CF94F2FD3C}"/>
                  </a:ext>
                </a:extLst>
              </p:cNvPr>
              <p:cNvSpPr/>
              <p:nvPr/>
            </p:nvSpPr>
            <p:spPr>
              <a:xfrm>
                <a:off x="2872770" y="2201853"/>
                <a:ext cx="45243" cy="92841"/>
              </a:xfrm>
              <a:custGeom>
                <a:avLst/>
                <a:gdLst/>
                <a:ahLst/>
                <a:cxnLst/>
                <a:rect l="l" t="t" r="r" b="b"/>
                <a:pathLst>
                  <a:path w="423" h="730" extrusionOk="0">
                    <a:moveTo>
                      <a:pt x="96" y="0"/>
                    </a:moveTo>
                    <a:cubicBezTo>
                      <a:pt x="46" y="0"/>
                      <a:pt x="1" y="38"/>
                      <a:pt x="1" y="94"/>
                    </a:cubicBezTo>
                    <a:lnTo>
                      <a:pt x="1" y="636"/>
                    </a:lnTo>
                    <a:cubicBezTo>
                      <a:pt x="1" y="692"/>
                      <a:pt x="46" y="730"/>
                      <a:pt x="96" y="730"/>
                    </a:cubicBezTo>
                    <a:cubicBezTo>
                      <a:pt x="119" y="730"/>
                      <a:pt x="143" y="722"/>
                      <a:pt x="164" y="705"/>
                    </a:cubicBezTo>
                    <a:lnTo>
                      <a:pt x="327" y="528"/>
                    </a:lnTo>
                    <a:cubicBezTo>
                      <a:pt x="422" y="447"/>
                      <a:pt x="422" y="296"/>
                      <a:pt x="327" y="202"/>
                    </a:cubicBezTo>
                    <a:lnTo>
                      <a:pt x="164" y="25"/>
                    </a:lnTo>
                    <a:cubicBezTo>
                      <a:pt x="143" y="8"/>
                      <a:pt x="119" y="0"/>
                      <a:pt x="96" y="0"/>
                    </a:cubicBezTo>
                    <a:close/>
                  </a:path>
                </a:pathLst>
              </a:custGeom>
              <a:solidFill>
                <a:schemeClr val="accent2">
                  <a:alpha val="30000"/>
                </a:schemeClr>
              </a:solidFill>
              <a:ln>
                <a:noFill/>
              </a:ln>
            </p:spPr>
            <p:txBody>
              <a:bodyPr spcFirstLastPara="1" wrap="square" lIns="91425" tIns="91425" rIns="91425" bIns="91425" anchor="ctr" anchorCtr="0">
                <a:noAutofit/>
              </a:bodyPr>
              <a:lstStyle/>
              <a:p>
                <a:endParaRPr/>
              </a:p>
            </p:txBody>
          </p:sp>
        </p:grpSp>
        <p:sp>
          <p:nvSpPr>
            <p:cNvPr id="25" name="Google Shape;1523;p39">
              <a:extLst>
                <a:ext uri="{FF2B5EF4-FFF2-40B4-BE49-F238E27FC236}">
                  <a16:creationId xmlns:a16="http://schemas.microsoft.com/office/drawing/2014/main" id="{CB9032A1-20C0-4293-B351-BB70994CF98D}"/>
                </a:ext>
              </a:extLst>
            </p:cNvPr>
            <p:cNvSpPr/>
            <p:nvPr/>
          </p:nvSpPr>
          <p:spPr>
            <a:xfrm>
              <a:off x="605521" y="2581948"/>
              <a:ext cx="440723" cy="904421"/>
            </a:xfrm>
            <a:custGeom>
              <a:avLst/>
              <a:gdLst/>
              <a:ahLst/>
              <a:cxnLst/>
              <a:rect l="l" t="t" r="r" b="b"/>
              <a:pathLst>
                <a:path w="423" h="730" extrusionOk="0">
                  <a:moveTo>
                    <a:pt x="96" y="0"/>
                  </a:moveTo>
                  <a:cubicBezTo>
                    <a:pt x="46" y="0"/>
                    <a:pt x="1" y="38"/>
                    <a:pt x="1" y="94"/>
                  </a:cubicBezTo>
                  <a:lnTo>
                    <a:pt x="1" y="636"/>
                  </a:lnTo>
                  <a:cubicBezTo>
                    <a:pt x="1" y="692"/>
                    <a:pt x="46" y="730"/>
                    <a:pt x="96" y="730"/>
                  </a:cubicBezTo>
                  <a:cubicBezTo>
                    <a:pt x="119" y="730"/>
                    <a:pt x="143" y="722"/>
                    <a:pt x="164" y="705"/>
                  </a:cubicBezTo>
                  <a:lnTo>
                    <a:pt x="327" y="528"/>
                  </a:lnTo>
                  <a:cubicBezTo>
                    <a:pt x="422" y="447"/>
                    <a:pt x="422" y="296"/>
                    <a:pt x="327" y="202"/>
                  </a:cubicBezTo>
                  <a:lnTo>
                    <a:pt x="164" y="25"/>
                  </a:lnTo>
                  <a:cubicBezTo>
                    <a:pt x="143" y="8"/>
                    <a:pt x="119" y="0"/>
                    <a:pt x="96" y="0"/>
                  </a:cubicBezTo>
                  <a:close/>
                </a:path>
              </a:pathLst>
            </a:custGeom>
            <a:solidFill>
              <a:schemeClr val="accent4">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529;p39">
              <a:extLst>
                <a:ext uri="{FF2B5EF4-FFF2-40B4-BE49-F238E27FC236}">
                  <a16:creationId xmlns:a16="http://schemas.microsoft.com/office/drawing/2014/main" id="{D8709A4C-7D81-4FD3-A0C3-3A0F42DDC55D}"/>
                </a:ext>
              </a:extLst>
            </p:cNvPr>
            <p:cNvSpPr/>
            <p:nvPr/>
          </p:nvSpPr>
          <p:spPr>
            <a:xfrm flipH="1">
              <a:off x="5237798" y="2580101"/>
              <a:ext cx="440723" cy="904421"/>
            </a:xfrm>
            <a:custGeom>
              <a:avLst/>
              <a:gdLst/>
              <a:ahLst/>
              <a:cxnLst/>
              <a:rect l="l" t="t" r="r" b="b"/>
              <a:pathLst>
                <a:path w="423" h="730" extrusionOk="0">
                  <a:moveTo>
                    <a:pt x="96" y="0"/>
                  </a:moveTo>
                  <a:cubicBezTo>
                    <a:pt x="46" y="0"/>
                    <a:pt x="1" y="38"/>
                    <a:pt x="1" y="94"/>
                  </a:cubicBezTo>
                  <a:lnTo>
                    <a:pt x="1" y="636"/>
                  </a:lnTo>
                  <a:cubicBezTo>
                    <a:pt x="1" y="692"/>
                    <a:pt x="46" y="730"/>
                    <a:pt x="96" y="730"/>
                  </a:cubicBezTo>
                  <a:cubicBezTo>
                    <a:pt x="119" y="730"/>
                    <a:pt x="143" y="722"/>
                    <a:pt x="164" y="705"/>
                  </a:cubicBezTo>
                  <a:lnTo>
                    <a:pt x="327" y="528"/>
                  </a:lnTo>
                  <a:cubicBezTo>
                    <a:pt x="422" y="447"/>
                    <a:pt x="422" y="296"/>
                    <a:pt x="327" y="202"/>
                  </a:cubicBezTo>
                  <a:lnTo>
                    <a:pt x="164" y="25"/>
                  </a:lnTo>
                  <a:cubicBezTo>
                    <a:pt x="143" y="8"/>
                    <a:pt x="119" y="0"/>
                    <a:pt x="96" y="0"/>
                  </a:cubicBezTo>
                  <a:close/>
                </a:path>
              </a:pathLst>
            </a:custGeom>
            <a:solidFill>
              <a:schemeClr val="accent5">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1" name="Google Shape;1491;p38"/>
          <p:cNvSpPr txBox="1"/>
          <p:nvPr/>
        </p:nvSpPr>
        <p:spPr>
          <a:xfrm>
            <a:off x="1244611" y="3037811"/>
            <a:ext cx="6654775" cy="1234178"/>
          </a:xfrm>
          <a:prstGeom prst="rect">
            <a:avLst/>
          </a:prstGeom>
          <a:noFill/>
          <a:ln>
            <a:noFill/>
          </a:ln>
        </p:spPr>
        <p:txBody>
          <a:bodyPr spcFirstLastPara="1" wrap="square" lIns="91425" tIns="91425" rIns="91425" bIns="91425" anchor="ctr" anchorCtr="0">
            <a:noAutofit/>
          </a:bodyPr>
          <a:lstStyle/>
          <a:p>
            <a:pPr lvl="0" algn="ctr"/>
            <a:r>
              <a:rPr lang="en-GB" dirty="0">
                <a:latin typeface="Roboto"/>
                <a:ea typeface="Roboto"/>
                <a:cs typeface="Roboto"/>
                <a:sym typeface="Roboto"/>
              </a:rPr>
              <a:t>Analysis of the relationship between the amount of air pollution and deaths related to it on a general scale. In particular, we want to assess the possible relationship and patterns between different types of emissions and different causes of death.</a:t>
            </a:r>
          </a:p>
        </p:txBody>
      </p:sp>
      <p:grpSp>
        <p:nvGrpSpPr>
          <p:cNvPr id="4" name="Gruppo 3">
            <a:extLst>
              <a:ext uri="{FF2B5EF4-FFF2-40B4-BE49-F238E27FC236}">
                <a16:creationId xmlns:a16="http://schemas.microsoft.com/office/drawing/2014/main" id="{461EAD23-2E75-864D-9B1D-B925EAC7988A}"/>
              </a:ext>
            </a:extLst>
          </p:cNvPr>
          <p:cNvGrpSpPr/>
          <p:nvPr/>
        </p:nvGrpSpPr>
        <p:grpSpPr>
          <a:xfrm>
            <a:off x="1244612" y="2490783"/>
            <a:ext cx="6654775" cy="548925"/>
            <a:chOff x="1759463" y="2584561"/>
            <a:chExt cx="5625087" cy="548925"/>
          </a:xfrm>
        </p:grpSpPr>
        <p:grpSp>
          <p:nvGrpSpPr>
            <p:cNvPr id="1475" name="Google Shape;1475;p38"/>
            <p:cNvGrpSpPr/>
            <p:nvPr/>
          </p:nvGrpSpPr>
          <p:grpSpPr>
            <a:xfrm>
              <a:off x="1759463" y="2584561"/>
              <a:ext cx="5625087" cy="548925"/>
              <a:chOff x="1759451" y="2298211"/>
              <a:chExt cx="5625087" cy="548925"/>
            </a:xfrm>
          </p:grpSpPr>
          <p:sp>
            <p:nvSpPr>
              <p:cNvPr id="1476" name="Google Shape;1476;p38"/>
              <p:cNvSpPr/>
              <p:nvPr/>
            </p:nvSpPr>
            <p:spPr>
              <a:xfrm>
                <a:off x="4338819" y="2402732"/>
                <a:ext cx="3045719" cy="338008"/>
              </a:xfrm>
              <a:custGeom>
                <a:avLst/>
                <a:gdLst/>
                <a:ahLst/>
                <a:cxnLst/>
                <a:rect l="l" t="t" r="r" b="b"/>
                <a:pathLst>
                  <a:path w="11449" h="3457" extrusionOk="0">
                    <a:moveTo>
                      <a:pt x="0" y="0"/>
                    </a:moveTo>
                    <a:lnTo>
                      <a:pt x="0" y="3457"/>
                    </a:lnTo>
                    <a:lnTo>
                      <a:pt x="9745" y="3457"/>
                    </a:lnTo>
                    <a:cubicBezTo>
                      <a:pt x="10693" y="3457"/>
                      <a:pt x="11449" y="2700"/>
                      <a:pt x="11449" y="1752"/>
                    </a:cubicBezTo>
                    <a:cubicBezTo>
                      <a:pt x="11449" y="756"/>
                      <a:pt x="10693" y="0"/>
                      <a:pt x="9745" y="0"/>
                    </a:cubicBezTo>
                    <a:close/>
                  </a:path>
                </a:pathLst>
              </a:custGeom>
              <a:solidFill>
                <a:srgbClr val="F45C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
            <p:nvSpPr>
              <p:cNvPr id="1480" name="Google Shape;1480;p38"/>
              <p:cNvSpPr/>
              <p:nvPr/>
            </p:nvSpPr>
            <p:spPr>
              <a:xfrm>
                <a:off x="1759451" y="2402732"/>
                <a:ext cx="3051743" cy="338008"/>
              </a:xfrm>
              <a:custGeom>
                <a:avLst/>
                <a:gdLst/>
                <a:ahLst/>
                <a:cxnLst/>
                <a:rect l="l" t="t" r="r" b="b"/>
                <a:pathLst>
                  <a:path w="11402" h="3457" extrusionOk="0">
                    <a:moveTo>
                      <a:pt x="1704" y="0"/>
                    </a:moveTo>
                    <a:cubicBezTo>
                      <a:pt x="756" y="0"/>
                      <a:pt x="0" y="756"/>
                      <a:pt x="0" y="1752"/>
                    </a:cubicBezTo>
                    <a:cubicBezTo>
                      <a:pt x="0" y="2700"/>
                      <a:pt x="756" y="3457"/>
                      <a:pt x="1704" y="3457"/>
                    </a:cubicBezTo>
                    <a:lnTo>
                      <a:pt x="9697" y="3457"/>
                    </a:lnTo>
                    <a:cubicBezTo>
                      <a:pt x="10657" y="3457"/>
                      <a:pt x="11401" y="2700"/>
                      <a:pt x="11401" y="1752"/>
                    </a:cubicBezTo>
                    <a:cubicBezTo>
                      <a:pt x="11401" y="756"/>
                      <a:pt x="10657" y="0"/>
                      <a:pt x="9697" y="0"/>
                    </a:cubicBezTo>
                    <a:close/>
                  </a:path>
                </a:pathLst>
              </a:custGeom>
              <a:solidFill>
                <a:srgbClr val="EFC04A"/>
              </a:solidFill>
              <a:ln>
                <a:noFill/>
              </a:ln>
            </p:spPr>
            <p:txBody>
              <a:bodyPr spcFirstLastPara="1" wrap="square" lIns="91425" tIns="91425" rIns="91425" bIns="91425" anchor="ctr" anchorCtr="0">
                <a:noAutofit/>
              </a:bodyPr>
              <a:lstStyle/>
              <a:p>
                <a:endParaRPr lang="en-GB"/>
              </a:p>
            </p:txBody>
          </p:sp>
          <p:sp>
            <p:nvSpPr>
              <p:cNvPr id="1481" name="Google Shape;1481;p38"/>
              <p:cNvSpPr/>
              <p:nvPr/>
            </p:nvSpPr>
            <p:spPr>
              <a:xfrm>
                <a:off x="3026161" y="2729708"/>
                <a:ext cx="187248" cy="117428"/>
              </a:xfrm>
              <a:custGeom>
                <a:avLst/>
                <a:gdLst/>
                <a:ahLst/>
                <a:cxnLst/>
                <a:rect l="l" t="t" r="r" b="b"/>
                <a:pathLst>
                  <a:path w="1405" h="1201" extrusionOk="0">
                    <a:moveTo>
                      <a:pt x="1" y="1"/>
                    </a:moveTo>
                    <a:lnTo>
                      <a:pt x="349" y="601"/>
                    </a:lnTo>
                    <a:lnTo>
                      <a:pt x="697" y="1201"/>
                    </a:lnTo>
                    <a:lnTo>
                      <a:pt x="1057" y="601"/>
                    </a:lnTo>
                    <a:lnTo>
                      <a:pt x="1405" y="1"/>
                    </a:lnTo>
                    <a:close/>
                  </a:path>
                </a:pathLst>
              </a:custGeom>
              <a:solidFill>
                <a:srgbClr val="334F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
            <p:nvSpPr>
              <p:cNvPr id="1484" name="Google Shape;1484;p38"/>
              <p:cNvSpPr/>
              <p:nvPr/>
            </p:nvSpPr>
            <p:spPr>
              <a:xfrm>
                <a:off x="5932852" y="2298211"/>
                <a:ext cx="180851" cy="117428"/>
              </a:xfrm>
              <a:custGeom>
                <a:avLst/>
                <a:gdLst/>
                <a:ahLst/>
                <a:cxnLst/>
                <a:rect l="l" t="t" r="r" b="b"/>
                <a:pathLst>
                  <a:path w="1357" h="1201" extrusionOk="0">
                    <a:moveTo>
                      <a:pt x="708" y="0"/>
                    </a:moveTo>
                    <a:lnTo>
                      <a:pt x="360" y="600"/>
                    </a:lnTo>
                    <a:lnTo>
                      <a:pt x="0" y="1200"/>
                    </a:lnTo>
                    <a:lnTo>
                      <a:pt x="1356" y="1200"/>
                    </a:lnTo>
                    <a:lnTo>
                      <a:pt x="1056" y="600"/>
                    </a:lnTo>
                    <a:lnTo>
                      <a:pt x="708" y="0"/>
                    </a:lnTo>
                    <a:close/>
                  </a:path>
                </a:pathLst>
              </a:custGeom>
              <a:solidFill>
                <a:srgbClr val="334F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grpSp>
        <p:sp>
          <p:nvSpPr>
            <p:cNvPr id="1496" name="Google Shape;1496;p38"/>
            <p:cNvSpPr txBox="1"/>
            <p:nvPr/>
          </p:nvSpPr>
          <p:spPr>
            <a:xfrm>
              <a:off x="2733182" y="2643275"/>
              <a:ext cx="794634"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700" dirty="0">
                  <a:solidFill>
                    <a:schemeClr val="lt1"/>
                  </a:solidFill>
                  <a:latin typeface="Fira Sans Extra Condensed Medium"/>
                  <a:ea typeface="Fira Sans Extra Condensed Medium"/>
                  <a:cs typeface="Fira Sans Extra Condensed Medium"/>
                  <a:sym typeface="Fira Sans Extra Condensed Medium"/>
                </a:rPr>
                <a:t>GOAL</a:t>
              </a:r>
            </a:p>
          </p:txBody>
        </p:sp>
        <p:sp>
          <p:nvSpPr>
            <p:cNvPr id="1500" name="Google Shape;1500;p38"/>
            <p:cNvSpPr txBox="1"/>
            <p:nvPr/>
          </p:nvSpPr>
          <p:spPr>
            <a:xfrm>
              <a:off x="5340779" y="2643275"/>
              <a:ext cx="1365019"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700">
                  <a:solidFill>
                    <a:schemeClr val="lt1"/>
                  </a:solidFill>
                  <a:latin typeface="Fira Sans Extra Condensed Medium"/>
                  <a:ea typeface="Fira Sans Extra Condensed Medium"/>
                  <a:cs typeface="Fira Sans Extra Condensed Medium"/>
                  <a:sym typeface="Fira Sans Extra Condensed Medium"/>
                </a:rPr>
                <a:t>USER TARGET</a:t>
              </a:r>
            </a:p>
          </p:txBody>
        </p:sp>
      </p:grpSp>
      <p:sp>
        <p:nvSpPr>
          <p:cNvPr id="22" name="Google Shape;785;p21">
            <a:extLst>
              <a:ext uri="{FF2B5EF4-FFF2-40B4-BE49-F238E27FC236}">
                <a16:creationId xmlns:a16="http://schemas.microsoft.com/office/drawing/2014/main" id="{006834D0-6539-414A-961D-E85887F023D3}"/>
              </a:ext>
            </a:extLst>
          </p:cNvPr>
          <p:cNvSpPr txBox="1">
            <a:spLocks noGrp="1"/>
          </p:cNvSpPr>
          <p:nvPr>
            <p:ph type="title"/>
          </p:nvPr>
        </p:nvSpPr>
        <p:spPr>
          <a:xfrm>
            <a:off x="0" y="30745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solidFill>
                  <a:schemeClr val="tx2"/>
                </a:solidFill>
              </a:rPr>
              <a:t>Goal and User Target </a:t>
            </a:r>
          </a:p>
        </p:txBody>
      </p:sp>
      <p:sp>
        <p:nvSpPr>
          <p:cNvPr id="23" name="Google Shape;1491;p38">
            <a:extLst>
              <a:ext uri="{FF2B5EF4-FFF2-40B4-BE49-F238E27FC236}">
                <a16:creationId xmlns:a16="http://schemas.microsoft.com/office/drawing/2014/main" id="{DA51BE92-5764-AF4A-BE12-0924290593D4}"/>
              </a:ext>
            </a:extLst>
          </p:cNvPr>
          <p:cNvSpPr txBox="1"/>
          <p:nvPr/>
        </p:nvSpPr>
        <p:spPr>
          <a:xfrm>
            <a:off x="1244612" y="1173401"/>
            <a:ext cx="6654775" cy="1234178"/>
          </a:xfrm>
          <a:prstGeom prst="rect">
            <a:avLst/>
          </a:prstGeom>
          <a:noFill/>
          <a:ln>
            <a:noFill/>
          </a:ln>
        </p:spPr>
        <p:txBody>
          <a:bodyPr spcFirstLastPara="1" wrap="square" lIns="91425" tIns="91425" rIns="91425" bIns="91425" anchor="ctr" anchorCtr="0">
            <a:noAutofit/>
          </a:bodyPr>
          <a:lstStyle/>
          <a:p>
            <a:pPr lvl="0" algn="ctr"/>
            <a:r>
              <a:rPr lang="en-GB" dirty="0">
                <a:latin typeface="Roboto"/>
                <a:ea typeface="Roboto"/>
                <a:cs typeface="Roboto"/>
                <a:sym typeface="Roboto"/>
              </a:rPr>
              <a:t>The target audience for this project is very broad as it has global relevance and can be used by different governments for a study of air pollution trends. This project could also be used by private companies and associations that protect the health of the world's population and of the planet.</a:t>
            </a:r>
          </a:p>
        </p:txBody>
      </p:sp>
    </p:spTree>
    <p:extLst>
      <p:ext uri="{BB962C8B-B14F-4D97-AF65-F5344CB8AC3E}">
        <p14:creationId xmlns:p14="http://schemas.microsoft.com/office/powerpoint/2010/main" val="3256326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sp>
        <p:nvSpPr>
          <p:cNvPr id="920" name="Google Shape;920;p25"/>
          <p:cNvSpPr txBox="1">
            <a:spLocks noGrp="1"/>
          </p:cNvSpPr>
          <p:nvPr>
            <p:ph type="title"/>
          </p:nvPr>
        </p:nvSpPr>
        <p:spPr>
          <a:xfrm>
            <a:off x="0" y="174646"/>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2"/>
                </a:solidFill>
              </a:rPr>
              <a:t>Database</a:t>
            </a:r>
            <a:endParaRPr dirty="0">
              <a:solidFill>
                <a:schemeClr val="tx2"/>
              </a:solidFill>
            </a:endParaRPr>
          </a:p>
        </p:txBody>
      </p:sp>
      <p:sp>
        <p:nvSpPr>
          <p:cNvPr id="4" name="Rettangolo con angoli arrotondati 3">
            <a:extLst>
              <a:ext uri="{FF2B5EF4-FFF2-40B4-BE49-F238E27FC236}">
                <a16:creationId xmlns:a16="http://schemas.microsoft.com/office/drawing/2014/main" id="{FDBCDC56-987D-874A-B8C9-E547AA2570B2}"/>
              </a:ext>
            </a:extLst>
          </p:cNvPr>
          <p:cNvSpPr/>
          <p:nvPr/>
        </p:nvSpPr>
        <p:spPr>
          <a:xfrm>
            <a:off x="440539" y="941977"/>
            <a:ext cx="8262922" cy="3454177"/>
          </a:xfrm>
          <a:prstGeom prst="roundRect">
            <a:avLst/>
          </a:prstGeom>
          <a:solidFill>
            <a:schemeClr val="accent4">
              <a:lumMod val="20000"/>
              <a:lumOff val="80000"/>
            </a:schemeClr>
          </a:solidFill>
          <a:ln>
            <a:solidFill>
              <a:schemeClr val="tx2"/>
            </a:solidFill>
          </a:ln>
        </p:spPr>
        <p:style>
          <a:lnRef idx="2">
            <a:schemeClr val="accent2"/>
          </a:lnRef>
          <a:fillRef idx="1">
            <a:schemeClr val="lt1"/>
          </a:fillRef>
          <a:effectRef idx="0">
            <a:schemeClr val="accent2"/>
          </a:effectRef>
          <a:fontRef idx="minor">
            <a:schemeClr val="dk1"/>
          </a:fontRef>
        </p:style>
        <p:txBody>
          <a:bodyPr tIns="90000" bIns="90000" rtlCol="0" anchor="ctr"/>
          <a:lstStyle/>
          <a:p>
            <a:pPr algn="just"/>
            <a:br>
              <a:rPr lang="en-GB" sz="1600" dirty="0">
                <a:solidFill>
                  <a:schemeClr val="tx1"/>
                </a:solidFill>
                <a:latin typeface="Fira Sans Extra Condensed Medium"/>
                <a:ea typeface="Fira Sans Extra Condensed Medium"/>
                <a:cs typeface="Fira Sans Extra Condensed Medium"/>
                <a:sym typeface="Fira Sans Extra Condensed Medium"/>
              </a:rPr>
            </a:br>
            <a:r>
              <a:rPr lang="en-GB" sz="1600" dirty="0">
                <a:solidFill>
                  <a:schemeClr val="tx1"/>
                </a:solidFill>
                <a:latin typeface="Fira Sans Extra Condensed Medium"/>
                <a:ea typeface="Fira Sans Extra Condensed Medium"/>
                <a:cs typeface="Fira Sans Extra Condensed Medium"/>
                <a:sym typeface="Fira Sans Extra Condensed Medium"/>
              </a:rPr>
              <a:t>Our database was composed by combining data from different sources. </a:t>
            </a:r>
          </a:p>
          <a:p>
            <a:pPr algn="just"/>
            <a:endParaRPr lang="en-GB" sz="1600" dirty="0">
              <a:solidFill>
                <a:schemeClr val="tx2"/>
              </a:solidFill>
              <a:latin typeface="Fira Sans Extra Condensed Medium"/>
              <a:ea typeface="Fira Sans Extra Condensed Medium"/>
              <a:cs typeface="Fira Sans Extra Condensed Medium"/>
              <a:sym typeface="Fira Sans Extra Condensed Medium"/>
            </a:endParaRPr>
          </a:p>
          <a:p>
            <a:pPr marL="285750" lvl="2" indent="-285750" algn="just">
              <a:buSzPct val="85000"/>
              <a:buFont typeface="Wingdings" pitchFamily="2" charset="2"/>
              <a:buChar char="v"/>
            </a:pPr>
            <a:r>
              <a:rPr lang="en-GB" sz="1600" dirty="0">
                <a:solidFill>
                  <a:schemeClr val="accent2"/>
                </a:solidFill>
                <a:latin typeface="Fira Sans Extra Condensed Medium"/>
                <a:ea typeface="Fira Sans Extra Condensed Medium"/>
                <a:cs typeface="Fira Sans Extra Condensed Medium"/>
                <a:sym typeface="Fira Sans Extra Condensed Medium"/>
              </a:rPr>
              <a:t>Global Health Data Exchange (GHDx): </a:t>
            </a:r>
            <a:r>
              <a:rPr lang="en-GB" sz="1600" dirty="0">
                <a:solidFill>
                  <a:schemeClr val="tx1"/>
                </a:solidFill>
                <a:latin typeface="Fira Sans Extra Condensed Medium"/>
                <a:ea typeface="Fira Sans Extra Condensed Medium"/>
                <a:cs typeface="Fira Sans Extra Condensed Medium"/>
                <a:sym typeface="Fira Sans Extra Condensed Medium"/>
              </a:rPr>
              <a:t>the world’s most comprehensive catalog of surveys, censuses, vital statistics, and other health-related data.						</a:t>
            </a:r>
          </a:p>
          <a:p>
            <a:pPr marL="285750" lvl="8" indent="-285750" algn="just">
              <a:buSzPct val="85000"/>
              <a:buFont typeface="Wingdings" pitchFamily="2" charset="2"/>
              <a:buChar char="v"/>
            </a:pPr>
            <a:r>
              <a:rPr lang="en-GB" sz="1600" dirty="0">
                <a:solidFill>
                  <a:schemeClr val="accent2"/>
                </a:solidFill>
                <a:latin typeface="Fira Sans Extra Condensed Medium"/>
                <a:sym typeface="Fira Sans Extra Condensed Medium"/>
              </a:rPr>
              <a:t>Emissions Database for Global Atmospheric Research (EDGAR): </a:t>
            </a:r>
            <a:r>
              <a:rPr lang="en-GB" sz="1600" dirty="0">
                <a:solidFill>
                  <a:schemeClr val="tx1"/>
                </a:solidFill>
                <a:latin typeface="Fira Sans Extra Condensed Medium"/>
                <a:sym typeface="Fira Sans Extra Condensed Medium"/>
              </a:rPr>
              <a:t>a joint project of the European Commission which provides global past and present day anthropogenic emissions of greenhouse gases and air pollutants by country and on spatial grid							</a:t>
            </a:r>
          </a:p>
          <a:p>
            <a:pPr marL="285750" lvl="8" indent="-285750" algn="just">
              <a:buSzPct val="85000"/>
              <a:buFont typeface="Wingdings" pitchFamily="2" charset="2"/>
              <a:buChar char="v"/>
            </a:pPr>
            <a:r>
              <a:rPr lang="en-GB" sz="1600" dirty="0">
                <a:solidFill>
                  <a:schemeClr val="tx1"/>
                </a:solidFill>
                <a:latin typeface="Fira Sans Extra Condensed Medium"/>
                <a:sym typeface="Fira Sans Extra Condensed Medium"/>
              </a:rPr>
              <a:t>Some other like:  </a:t>
            </a:r>
            <a:r>
              <a:rPr lang="en-GB" sz="1600" dirty="0">
                <a:solidFill>
                  <a:schemeClr val="accent2"/>
                </a:solidFill>
                <a:latin typeface="Fira Sans Extra Condensed Medium"/>
                <a:sym typeface="Fira Sans Extra Condensed Medium"/>
              </a:rPr>
              <a:t>The World Bank </a:t>
            </a:r>
            <a:r>
              <a:rPr lang="en-GB" sz="1600" dirty="0">
                <a:solidFill>
                  <a:schemeClr val="tx1"/>
                </a:solidFill>
                <a:latin typeface="Fira Sans Extra Condensed Medium"/>
                <a:sym typeface="Fira Sans Extra Condensed Medium"/>
              </a:rPr>
              <a:t>and </a:t>
            </a:r>
            <a:r>
              <a:rPr lang="en-GB" sz="1600" dirty="0">
                <a:solidFill>
                  <a:schemeClr val="accent2"/>
                </a:solidFill>
                <a:latin typeface="Fira Sans Extra Condensed Medium"/>
                <a:sym typeface="Fira Sans Extra Condensed Medium"/>
              </a:rPr>
              <a:t>Our World in Data</a:t>
            </a:r>
          </a:p>
          <a:p>
            <a:pPr algn="just"/>
            <a:endParaRPr lang="en-GB" sz="1600" dirty="0">
              <a:solidFill>
                <a:schemeClr val="accent2"/>
              </a:solidFill>
              <a:latin typeface="Fira Sans Extra Condensed Medium"/>
              <a:sym typeface="Fira Sans Extra Condensed Medium"/>
            </a:endParaRPr>
          </a:p>
          <a:p>
            <a:pPr algn="just"/>
            <a:r>
              <a:rPr lang="en-GB" sz="1600" dirty="0">
                <a:solidFill>
                  <a:schemeClr val="tx1"/>
                </a:solidFill>
                <a:latin typeface="Fira Sans Extra Condensed Medium"/>
                <a:sym typeface="Fira Sans Extra Condensed Medium"/>
              </a:rPr>
              <a:t>We selected the fields we thought would be interesting to use to conduct our analysis.</a:t>
            </a:r>
          </a:p>
          <a:p>
            <a:pPr algn="just"/>
            <a:endParaRPr lang="en-GB" sz="1600" dirty="0">
              <a:solidFill>
                <a:schemeClr val="accent2"/>
              </a:solidFill>
            </a:endParaRPr>
          </a:p>
        </p:txBody>
      </p:sp>
      <p:grpSp>
        <p:nvGrpSpPr>
          <p:cNvPr id="3" name="Gruppo 2">
            <a:extLst>
              <a:ext uri="{FF2B5EF4-FFF2-40B4-BE49-F238E27FC236}">
                <a16:creationId xmlns:a16="http://schemas.microsoft.com/office/drawing/2014/main" id="{D67AC213-5989-414B-AB25-D6BD2D5E374B}"/>
              </a:ext>
            </a:extLst>
          </p:cNvPr>
          <p:cNvGrpSpPr/>
          <p:nvPr/>
        </p:nvGrpSpPr>
        <p:grpSpPr>
          <a:xfrm>
            <a:off x="7884694" y="1042737"/>
            <a:ext cx="407991" cy="489284"/>
            <a:chOff x="3349688" y="187401"/>
            <a:chExt cx="419879" cy="547189"/>
          </a:xfrm>
          <a:solidFill>
            <a:schemeClr val="accent1">
              <a:lumMod val="40000"/>
              <a:lumOff val="60000"/>
            </a:schemeClr>
          </a:solidFill>
        </p:grpSpPr>
        <p:sp>
          <p:nvSpPr>
            <p:cNvPr id="2" name="Disco magnetico 1">
              <a:extLst>
                <a:ext uri="{FF2B5EF4-FFF2-40B4-BE49-F238E27FC236}">
                  <a16:creationId xmlns:a16="http://schemas.microsoft.com/office/drawing/2014/main" id="{5DA4963C-A5E5-FD41-819B-00CD80F5E81B}"/>
                </a:ext>
              </a:extLst>
            </p:cNvPr>
            <p:cNvSpPr/>
            <p:nvPr/>
          </p:nvSpPr>
          <p:spPr>
            <a:xfrm>
              <a:off x="3349689" y="526681"/>
              <a:ext cx="419877" cy="207909"/>
            </a:xfrm>
            <a:prstGeom prst="flowChartMagneticDisk">
              <a:avLst/>
            </a:prstGeom>
            <a:grp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Disco magnetico 5">
              <a:extLst>
                <a:ext uri="{FF2B5EF4-FFF2-40B4-BE49-F238E27FC236}">
                  <a16:creationId xmlns:a16="http://schemas.microsoft.com/office/drawing/2014/main" id="{A9F22AE6-3105-E344-8E98-1D4AAC54AD5F}"/>
                </a:ext>
              </a:extLst>
            </p:cNvPr>
            <p:cNvSpPr/>
            <p:nvPr/>
          </p:nvSpPr>
          <p:spPr>
            <a:xfrm>
              <a:off x="3349690" y="357041"/>
              <a:ext cx="419877" cy="207909"/>
            </a:xfrm>
            <a:prstGeom prst="flowChartMagneticDisk">
              <a:avLst/>
            </a:prstGeom>
            <a:grp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Disco magnetico 6">
              <a:extLst>
                <a:ext uri="{FF2B5EF4-FFF2-40B4-BE49-F238E27FC236}">
                  <a16:creationId xmlns:a16="http://schemas.microsoft.com/office/drawing/2014/main" id="{ABB2CB02-8A18-AA4D-BB59-BE84873E5724}"/>
                </a:ext>
              </a:extLst>
            </p:cNvPr>
            <p:cNvSpPr/>
            <p:nvPr/>
          </p:nvSpPr>
          <p:spPr>
            <a:xfrm>
              <a:off x="3349688" y="187401"/>
              <a:ext cx="419877" cy="207909"/>
            </a:xfrm>
            <a:prstGeom prst="flowChartMagneticDisk">
              <a:avLst/>
            </a:prstGeom>
            <a:grp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p:spTree>
    <p:extLst>
      <p:ext uri="{BB962C8B-B14F-4D97-AF65-F5344CB8AC3E}">
        <p14:creationId xmlns:p14="http://schemas.microsoft.com/office/powerpoint/2010/main" val="9955192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9"/>
        <p:cNvGrpSpPr/>
        <p:nvPr/>
      </p:nvGrpSpPr>
      <p:grpSpPr>
        <a:xfrm>
          <a:off x="0" y="0"/>
          <a:ext cx="0" cy="0"/>
          <a:chOff x="0" y="0"/>
          <a:chExt cx="0" cy="0"/>
        </a:xfrm>
      </p:grpSpPr>
      <p:sp>
        <p:nvSpPr>
          <p:cNvPr id="30" name="Google Shape;920;p25">
            <a:extLst>
              <a:ext uri="{FF2B5EF4-FFF2-40B4-BE49-F238E27FC236}">
                <a16:creationId xmlns:a16="http://schemas.microsoft.com/office/drawing/2014/main" id="{521ED464-EA0F-8D44-9348-53E15183E9C8}"/>
              </a:ext>
            </a:extLst>
          </p:cNvPr>
          <p:cNvSpPr txBox="1">
            <a:spLocks/>
          </p:cNvSpPr>
          <p:nvPr/>
        </p:nvSpPr>
        <p:spPr>
          <a:xfrm>
            <a:off x="0" y="174646"/>
            <a:ext cx="914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ira Sans Extra Condensed"/>
              <a:buNone/>
              <a:defRPr sz="24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dirty="0">
                <a:solidFill>
                  <a:schemeClr val="tx2"/>
                </a:solidFill>
              </a:rPr>
              <a:t>Data Pre-processing</a:t>
            </a:r>
          </a:p>
        </p:txBody>
      </p:sp>
      <p:grpSp>
        <p:nvGrpSpPr>
          <p:cNvPr id="6" name="Gruppo 5">
            <a:extLst>
              <a:ext uri="{FF2B5EF4-FFF2-40B4-BE49-F238E27FC236}">
                <a16:creationId xmlns:a16="http://schemas.microsoft.com/office/drawing/2014/main" id="{4A7B49EF-B6BA-B34C-BD90-0023C9EE6D0B}"/>
              </a:ext>
            </a:extLst>
          </p:cNvPr>
          <p:cNvGrpSpPr/>
          <p:nvPr/>
        </p:nvGrpSpPr>
        <p:grpSpPr>
          <a:xfrm>
            <a:off x="282901" y="783143"/>
            <a:ext cx="8607669" cy="1991440"/>
            <a:chOff x="373500" y="1221675"/>
            <a:chExt cx="7200000" cy="1800000"/>
          </a:xfrm>
        </p:grpSpPr>
        <p:sp>
          <p:nvSpPr>
            <p:cNvPr id="1234" name="Google Shape;1234;p32"/>
            <p:cNvSpPr>
              <a:spLocks noChangeAspect="1"/>
            </p:cNvSpPr>
            <p:nvPr/>
          </p:nvSpPr>
          <p:spPr>
            <a:xfrm>
              <a:off x="373500" y="1221675"/>
              <a:ext cx="7200000" cy="1800000"/>
            </a:xfrm>
            <a:prstGeom prst="roundRect">
              <a:avLst>
                <a:gd name="adj" fmla="val 16667"/>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6" name="Google Shape;1234;p32">
              <a:extLst>
                <a:ext uri="{FF2B5EF4-FFF2-40B4-BE49-F238E27FC236}">
                  <a16:creationId xmlns:a16="http://schemas.microsoft.com/office/drawing/2014/main" id="{9C1A186D-4C0D-D242-9B12-1AAE882995BA}"/>
                </a:ext>
              </a:extLst>
            </p:cNvPr>
            <p:cNvSpPr>
              <a:spLocks noChangeAspect="1"/>
            </p:cNvSpPr>
            <p:nvPr/>
          </p:nvSpPr>
          <p:spPr>
            <a:xfrm>
              <a:off x="546066" y="1268176"/>
              <a:ext cx="6839468" cy="1709867"/>
            </a:xfrm>
            <a:prstGeom prst="roundRect">
              <a:avLst>
                <a:gd name="adj" fmla="val 16667"/>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43" name="Google Shape;1491;p38">
            <a:extLst>
              <a:ext uri="{FF2B5EF4-FFF2-40B4-BE49-F238E27FC236}">
                <a16:creationId xmlns:a16="http://schemas.microsoft.com/office/drawing/2014/main" id="{DBF93903-3283-DE40-85A7-431E869ABAF6}"/>
              </a:ext>
            </a:extLst>
          </p:cNvPr>
          <p:cNvSpPr txBox="1"/>
          <p:nvPr/>
        </p:nvSpPr>
        <p:spPr>
          <a:xfrm>
            <a:off x="656294" y="874903"/>
            <a:ext cx="7675685" cy="1807834"/>
          </a:xfrm>
          <a:prstGeom prst="rect">
            <a:avLst/>
          </a:prstGeom>
          <a:noFill/>
          <a:ln>
            <a:noFill/>
          </a:ln>
        </p:spPr>
        <p:txBody>
          <a:bodyPr spcFirstLastPara="1" wrap="square" lIns="91425" tIns="91425" rIns="91425" bIns="91425" anchor="ctr" anchorCtr="0">
            <a:noAutofit/>
          </a:bodyPr>
          <a:lstStyle/>
          <a:p>
            <a:pPr lvl="0" algn="just"/>
            <a:r>
              <a:rPr lang="en-GB" dirty="0">
                <a:latin typeface="Roboto"/>
                <a:ea typeface="Roboto"/>
                <a:cs typeface="Roboto"/>
                <a:sym typeface="Roboto"/>
              </a:rPr>
              <a:t>The initial pre-processing took place on the various csv/</a:t>
            </a:r>
            <a:r>
              <a:rPr lang="en-GB" dirty="0" err="1">
                <a:latin typeface="Roboto"/>
                <a:ea typeface="Roboto"/>
                <a:cs typeface="Roboto"/>
                <a:sym typeface="Roboto"/>
              </a:rPr>
              <a:t>xls</a:t>
            </a:r>
            <a:r>
              <a:rPr lang="en-GB" dirty="0">
                <a:latin typeface="Roboto"/>
                <a:ea typeface="Roboto"/>
                <a:cs typeface="Roboto"/>
                <a:sym typeface="Roboto"/>
              </a:rPr>
              <a:t> files taken from the different sources and containing the various fields that formed our final database. </a:t>
            </a:r>
          </a:p>
          <a:p>
            <a:pPr lvl="0" algn="just"/>
            <a:r>
              <a:rPr lang="en-GB" dirty="0">
                <a:latin typeface="Roboto"/>
                <a:ea typeface="Roboto"/>
                <a:cs typeface="Roboto"/>
                <a:sym typeface="Roboto"/>
              </a:rPr>
              <a:t>Having used different sources, we had to combine the different tables using the name of the various countries as a common value, which came in different formats and with inconsistencies in the name. Each initial file contained the data for all the years taken into consideration, the processing of this data was used to create one file for each year, all with the same format and the same fields</a:t>
            </a:r>
          </a:p>
        </p:txBody>
      </p:sp>
      <p:grpSp>
        <p:nvGrpSpPr>
          <p:cNvPr id="44" name="Gruppo 43">
            <a:extLst>
              <a:ext uri="{FF2B5EF4-FFF2-40B4-BE49-F238E27FC236}">
                <a16:creationId xmlns:a16="http://schemas.microsoft.com/office/drawing/2014/main" id="{15DCAAA7-2E9E-174D-A38D-28892A67D8A4}"/>
              </a:ext>
            </a:extLst>
          </p:cNvPr>
          <p:cNvGrpSpPr/>
          <p:nvPr/>
        </p:nvGrpSpPr>
        <p:grpSpPr>
          <a:xfrm>
            <a:off x="1200575" y="3112145"/>
            <a:ext cx="6742850" cy="1856709"/>
            <a:chOff x="373500" y="1221675"/>
            <a:chExt cx="7200000" cy="1800000"/>
          </a:xfrm>
        </p:grpSpPr>
        <p:sp>
          <p:nvSpPr>
            <p:cNvPr id="45" name="Google Shape;1234;p32">
              <a:extLst>
                <a:ext uri="{FF2B5EF4-FFF2-40B4-BE49-F238E27FC236}">
                  <a16:creationId xmlns:a16="http://schemas.microsoft.com/office/drawing/2014/main" id="{B8B90AAB-E6DA-AC42-BA3B-6C8CFC5846BE}"/>
                </a:ext>
              </a:extLst>
            </p:cNvPr>
            <p:cNvSpPr>
              <a:spLocks noChangeAspect="1"/>
            </p:cNvSpPr>
            <p:nvPr/>
          </p:nvSpPr>
          <p:spPr>
            <a:xfrm>
              <a:off x="373500" y="1221675"/>
              <a:ext cx="7200000" cy="1800000"/>
            </a:xfrm>
            <a:prstGeom prst="roundRect">
              <a:avLst>
                <a:gd name="adj" fmla="val 16667"/>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6" name="Google Shape;1234;p32">
              <a:extLst>
                <a:ext uri="{FF2B5EF4-FFF2-40B4-BE49-F238E27FC236}">
                  <a16:creationId xmlns:a16="http://schemas.microsoft.com/office/drawing/2014/main" id="{6D57E2AE-E5AA-3A41-9E9A-3994F8D08AB3}"/>
                </a:ext>
              </a:extLst>
            </p:cNvPr>
            <p:cNvSpPr>
              <a:spLocks noChangeAspect="1"/>
            </p:cNvSpPr>
            <p:nvPr/>
          </p:nvSpPr>
          <p:spPr>
            <a:xfrm>
              <a:off x="546066" y="1268176"/>
              <a:ext cx="6839468" cy="1709867"/>
            </a:xfrm>
            <a:prstGeom prst="roundRect">
              <a:avLst>
                <a:gd name="adj" fmla="val 16667"/>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11" name="Rettangolo 10">
            <a:extLst>
              <a:ext uri="{FF2B5EF4-FFF2-40B4-BE49-F238E27FC236}">
                <a16:creationId xmlns:a16="http://schemas.microsoft.com/office/drawing/2014/main" id="{A2939C38-70A5-F349-B06E-52019F905F83}"/>
              </a:ext>
            </a:extLst>
          </p:cNvPr>
          <p:cNvSpPr/>
          <p:nvPr/>
        </p:nvSpPr>
        <p:spPr>
          <a:xfrm>
            <a:off x="1488031" y="3249368"/>
            <a:ext cx="6128521" cy="1815882"/>
          </a:xfrm>
          <a:prstGeom prst="rect">
            <a:avLst/>
          </a:prstGeom>
        </p:spPr>
        <p:txBody>
          <a:bodyPr wrap="square">
            <a:spAutoFit/>
          </a:bodyPr>
          <a:lstStyle/>
          <a:p>
            <a:pPr algn="just"/>
            <a:r>
              <a:rPr lang="en-GB" dirty="0"/>
              <a:t>Once all the files with the source tables had been created, they were reprocessed with</a:t>
            </a:r>
            <a:r>
              <a:rPr lang="en-GB" b="1" dirty="0"/>
              <a:t> PCA </a:t>
            </a:r>
            <a:r>
              <a:rPr lang="en-GB" dirty="0"/>
              <a:t>algorithm in order to display an optimal projection  on 2 axis of the majority of attributes. The attributes Total Cancer and Total deaths have been removed because their subsets more closely related to pollutants have been included in the </a:t>
            </a:r>
            <a:r>
              <a:rPr lang="en-GB" b="1" dirty="0"/>
              <a:t>PCA</a:t>
            </a:r>
            <a:r>
              <a:rPr lang="en-GB" dirty="0"/>
              <a:t> calculation. The result produced a set of coordinates of which only the 2 with the highest variance were added as columns to the database. </a:t>
            </a:r>
          </a:p>
          <a:p>
            <a:pPr algn="just"/>
            <a:endParaRPr lang="en-GB" dirty="0"/>
          </a:p>
        </p:txBody>
      </p:sp>
    </p:spTree>
    <p:extLst>
      <p:ext uri="{BB962C8B-B14F-4D97-AF65-F5344CB8AC3E}">
        <p14:creationId xmlns:p14="http://schemas.microsoft.com/office/powerpoint/2010/main" val="1550216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sp>
        <p:nvSpPr>
          <p:cNvPr id="44" name="Google Shape;920;p25">
            <a:extLst>
              <a:ext uri="{FF2B5EF4-FFF2-40B4-BE49-F238E27FC236}">
                <a16:creationId xmlns:a16="http://schemas.microsoft.com/office/drawing/2014/main" id="{DFDFD15E-61C5-744F-A53C-04D81994DF67}"/>
              </a:ext>
            </a:extLst>
          </p:cNvPr>
          <p:cNvSpPr txBox="1">
            <a:spLocks/>
          </p:cNvSpPr>
          <p:nvPr/>
        </p:nvSpPr>
        <p:spPr>
          <a:xfrm>
            <a:off x="0" y="46719"/>
            <a:ext cx="9144000" cy="4470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ira Sans Extra Condensed"/>
              <a:buNone/>
              <a:defRPr sz="24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dirty="0">
                <a:solidFill>
                  <a:schemeClr val="tx2"/>
                </a:solidFill>
              </a:rPr>
              <a:t>Data Structure</a:t>
            </a:r>
          </a:p>
        </p:txBody>
      </p:sp>
      <p:sp>
        <p:nvSpPr>
          <p:cNvPr id="68" name="Google Shape;919;p25">
            <a:extLst>
              <a:ext uri="{FF2B5EF4-FFF2-40B4-BE49-F238E27FC236}">
                <a16:creationId xmlns:a16="http://schemas.microsoft.com/office/drawing/2014/main" id="{4A2E8FB0-CF41-774D-9B29-C0B1AFBDDA51}"/>
              </a:ext>
            </a:extLst>
          </p:cNvPr>
          <p:cNvSpPr/>
          <p:nvPr/>
        </p:nvSpPr>
        <p:spPr>
          <a:xfrm>
            <a:off x="1433146" y="1146260"/>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 All the world countries</a:t>
            </a:r>
          </a:p>
        </p:txBody>
      </p:sp>
      <p:sp>
        <p:nvSpPr>
          <p:cNvPr id="69" name="Google Shape;955;p25">
            <a:extLst>
              <a:ext uri="{FF2B5EF4-FFF2-40B4-BE49-F238E27FC236}">
                <a16:creationId xmlns:a16="http://schemas.microsoft.com/office/drawing/2014/main" id="{9BA229F7-54A2-3A48-829E-B68ADCB81887}"/>
              </a:ext>
            </a:extLst>
          </p:cNvPr>
          <p:cNvSpPr/>
          <p:nvPr/>
        </p:nvSpPr>
        <p:spPr>
          <a:xfrm flipH="1">
            <a:off x="400040" y="1146260"/>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3"/>
          </a:solidFill>
          <a:ln>
            <a:solidFill>
              <a:schemeClr val="accent3"/>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dirty="0">
                <a:solidFill>
                  <a:schemeClr val="lt1"/>
                </a:solidFill>
                <a:latin typeface="Fira Sans Extra Condensed"/>
                <a:ea typeface="Fira Sans Extra Condensed"/>
                <a:cs typeface="Fira Sans Extra Condensed"/>
                <a:sym typeface="Fira Sans Extra Condensed"/>
              </a:rPr>
              <a:t>Country</a:t>
            </a:r>
            <a:endParaRPr lang="en-GB" sz="1200" dirty="0"/>
          </a:p>
        </p:txBody>
      </p:sp>
      <p:sp>
        <p:nvSpPr>
          <p:cNvPr id="71" name="Google Shape;919;p25">
            <a:extLst>
              <a:ext uri="{FF2B5EF4-FFF2-40B4-BE49-F238E27FC236}">
                <a16:creationId xmlns:a16="http://schemas.microsoft.com/office/drawing/2014/main" id="{9610BE32-087C-044A-8387-D1154B7BFF33}"/>
              </a:ext>
            </a:extLst>
          </p:cNvPr>
          <p:cNvSpPr/>
          <p:nvPr/>
        </p:nvSpPr>
        <p:spPr>
          <a:xfrm>
            <a:off x="1433146" y="1580614"/>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Total country population</a:t>
            </a:r>
          </a:p>
        </p:txBody>
      </p:sp>
      <p:sp>
        <p:nvSpPr>
          <p:cNvPr id="72" name="Google Shape;955;p25">
            <a:extLst>
              <a:ext uri="{FF2B5EF4-FFF2-40B4-BE49-F238E27FC236}">
                <a16:creationId xmlns:a16="http://schemas.microsoft.com/office/drawing/2014/main" id="{0BE4183D-42E5-4E48-B600-B3790176B94F}"/>
              </a:ext>
            </a:extLst>
          </p:cNvPr>
          <p:cNvSpPr/>
          <p:nvPr/>
        </p:nvSpPr>
        <p:spPr>
          <a:xfrm flipH="1">
            <a:off x="400040" y="1580614"/>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3"/>
          </a:solidFill>
          <a:ln>
            <a:solidFill>
              <a:schemeClr val="accent3"/>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dirty="0">
                <a:solidFill>
                  <a:schemeClr val="lt1"/>
                </a:solidFill>
                <a:latin typeface="Fira Sans Extra Condensed"/>
                <a:sym typeface="Fira Sans Extra Condensed"/>
              </a:rPr>
              <a:t>Population</a:t>
            </a:r>
            <a:endParaRPr lang="en-GB" sz="1200" dirty="0"/>
          </a:p>
        </p:txBody>
      </p:sp>
      <p:sp>
        <p:nvSpPr>
          <p:cNvPr id="74" name="Google Shape;919;p25">
            <a:extLst>
              <a:ext uri="{FF2B5EF4-FFF2-40B4-BE49-F238E27FC236}">
                <a16:creationId xmlns:a16="http://schemas.microsoft.com/office/drawing/2014/main" id="{3B09C21E-E500-B74B-94D3-6EF5E4311E02}"/>
              </a:ext>
            </a:extLst>
          </p:cNvPr>
          <p:cNvSpPr/>
          <p:nvPr/>
        </p:nvSpPr>
        <p:spPr>
          <a:xfrm>
            <a:off x="1433146" y="2014968"/>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a:latin typeface="Roboto"/>
                <a:ea typeface="Roboto"/>
              </a:rPr>
              <a:t>Total country deaths</a:t>
            </a:r>
          </a:p>
        </p:txBody>
      </p:sp>
      <p:sp>
        <p:nvSpPr>
          <p:cNvPr id="75" name="Google Shape;955;p25">
            <a:extLst>
              <a:ext uri="{FF2B5EF4-FFF2-40B4-BE49-F238E27FC236}">
                <a16:creationId xmlns:a16="http://schemas.microsoft.com/office/drawing/2014/main" id="{1A53FF04-3F75-BF4C-801A-D0151A90522D}"/>
              </a:ext>
            </a:extLst>
          </p:cNvPr>
          <p:cNvSpPr/>
          <p:nvPr/>
        </p:nvSpPr>
        <p:spPr>
          <a:xfrm flipH="1">
            <a:off x="400040" y="2014968"/>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dirty="0">
                <a:solidFill>
                  <a:schemeClr val="lt1"/>
                </a:solidFill>
                <a:latin typeface="Fira Sans Extra Condensed"/>
                <a:ea typeface="Fira Sans Extra Condensed"/>
                <a:cs typeface="Fira Sans Extra Condensed"/>
                <a:sym typeface="Fira Sans Extra Condensed"/>
              </a:rPr>
              <a:t>Total Deaths</a:t>
            </a:r>
            <a:endParaRPr lang="en-GB" sz="1200" dirty="0"/>
          </a:p>
        </p:txBody>
      </p:sp>
      <p:sp>
        <p:nvSpPr>
          <p:cNvPr id="77" name="Google Shape;919;p25">
            <a:extLst>
              <a:ext uri="{FF2B5EF4-FFF2-40B4-BE49-F238E27FC236}">
                <a16:creationId xmlns:a16="http://schemas.microsoft.com/office/drawing/2014/main" id="{D0EB1887-2FA5-D344-8941-68E61E310FA4}"/>
              </a:ext>
            </a:extLst>
          </p:cNvPr>
          <p:cNvSpPr/>
          <p:nvPr/>
        </p:nvSpPr>
        <p:spPr>
          <a:xfrm>
            <a:off x="1433146" y="2451825"/>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 </a:t>
            </a:r>
          </a:p>
          <a:p>
            <a:pPr>
              <a:buSzPts val="1100"/>
            </a:pPr>
            <a:r>
              <a:rPr lang="en-GB" sz="1050" dirty="0">
                <a:latin typeface="Roboto"/>
                <a:ea typeface="Roboto"/>
              </a:rPr>
              <a:t>Methane emission from all artificial causes 	</a:t>
            </a:r>
          </a:p>
        </p:txBody>
      </p:sp>
      <p:sp>
        <p:nvSpPr>
          <p:cNvPr id="78" name="Google Shape;955;p25">
            <a:extLst>
              <a:ext uri="{FF2B5EF4-FFF2-40B4-BE49-F238E27FC236}">
                <a16:creationId xmlns:a16="http://schemas.microsoft.com/office/drawing/2014/main" id="{8B901BE8-084E-6342-8180-4D0B612AB5F5}"/>
              </a:ext>
            </a:extLst>
          </p:cNvPr>
          <p:cNvSpPr/>
          <p:nvPr/>
        </p:nvSpPr>
        <p:spPr>
          <a:xfrm flipH="1">
            <a:off x="400040" y="2451825"/>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dirty="0">
                <a:solidFill>
                  <a:schemeClr val="lt1"/>
                </a:solidFill>
                <a:latin typeface="Fira Sans Extra Condensed"/>
                <a:ea typeface="Fira Sans Extra Condensed"/>
                <a:cs typeface="Fira Sans Extra Condensed"/>
                <a:sym typeface="Fira Sans Extra Condensed"/>
              </a:rPr>
              <a:t>CH4 (Gg)</a:t>
            </a:r>
            <a:endParaRPr lang="en-GB" sz="1200" dirty="0"/>
          </a:p>
        </p:txBody>
      </p:sp>
      <p:sp>
        <p:nvSpPr>
          <p:cNvPr id="80" name="Google Shape;919;p25">
            <a:extLst>
              <a:ext uri="{FF2B5EF4-FFF2-40B4-BE49-F238E27FC236}">
                <a16:creationId xmlns:a16="http://schemas.microsoft.com/office/drawing/2014/main" id="{1B569C34-5629-ED47-A1B9-E4C52B481925}"/>
              </a:ext>
            </a:extLst>
          </p:cNvPr>
          <p:cNvSpPr/>
          <p:nvPr/>
        </p:nvSpPr>
        <p:spPr>
          <a:xfrm>
            <a:off x="1433146" y="2886179"/>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Carbone Monoxide emission from all artificial causes 	</a:t>
            </a:r>
          </a:p>
        </p:txBody>
      </p:sp>
      <p:sp>
        <p:nvSpPr>
          <p:cNvPr id="81" name="Google Shape;955;p25">
            <a:extLst>
              <a:ext uri="{FF2B5EF4-FFF2-40B4-BE49-F238E27FC236}">
                <a16:creationId xmlns:a16="http://schemas.microsoft.com/office/drawing/2014/main" id="{1486D005-92AD-F140-B0CB-C82FC2042B87}"/>
              </a:ext>
            </a:extLst>
          </p:cNvPr>
          <p:cNvSpPr/>
          <p:nvPr/>
        </p:nvSpPr>
        <p:spPr>
          <a:xfrm flipH="1">
            <a:off x="400040" y="2886179"/>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CO (Gg)</a:t>
            </a:r>
            <a:endParaRPr lang="en-GB" sz="1200"/>
          </a:p>
        </p:txBody>
      </p:sp>
      <p:sp>
        <p:nvSpPr>
          <p:cNvPr id="83" name="Google Shape;919;p25">
            <a:extLst>
              <a:ext uri="{FF2B5EF4-FFF2-40B4-BE49-F238E27FC236}">
                <a16:creationId xmlns:a16="http://schemas.microsoft.com/office/drawing/2014/main" id="{9C72CCC9-D21E-A14F-B8F3-D707380028F1}"/>
              </a:ext>
            </a:extLst>
          </p:cNvPr>
          <p:cNvSpPr/>
          <p:nvPr/>
        </p:nvSpPr>
        <p:spPr>
          <a:xfrm>
            <a:off x="1424354" y="3320533"/>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Ammonia emission from all artificial causes 	</a:t>
            </a:r>
          </a:p>
        </p:txBody>
      </p:sp>
      <p:sp>
        <p:nvSpPr>
          <p:cNvPr id="84" name="Google Shape;955;p25">
            <a:extLst>
              <a:ext uri="{FF2B5EF4-FFF2-40B4-BE49-F238E27FC236}">
                <a16:creationId xmlns:a16="http://schemas.microsoft.com/office/drawing/2014/main" id="{2133D402-1A95-3B43-9500-544F0D1A345C}"/>
              </a:ext>
            </a:extLst>
          </p:cNvPr>
          <p:cNvSpPr/>
          <p:nvPr/>
        </p:nvSpPr>
        <p:spPr>
          <a:xfrm flipH="1">
            <a:off x="391248" y="3320533"/>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NH3 (Gg)</a:t>
            </a:r>
            <a:endParaRPr lang="en-GB" sz="1200"/>
          </a:p>
        </p:txBody>
      </p:sp>
      <p:sp>
        <p:nvSpPr>
          <p:cNvPr id="86" name="Google Shape;919;p25">
            <a:extLst>
              <a:ext uri="{FF2B5EF4-FFF2-40B4-BE49-F238E27FC236}">
                <a16:creationId xmlns:a16="http://schemas.microsoft.com/office/drawing/2014/main" id="{5602A8D9-602A-884C-B58B-D4379B60A2EC}"/>
              </a:ext>
            </a:extLst>
          </p:cNvPr>
          <p:cNvSpPr/>
          <p:nvPr/>
        </p:nvSpPr>
        <p:spPr>
          <a:xfrm>
            <a:off x="1424354" y="3757390"/>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endParaRPr lang="en-GB" sz="1050" dirty="0">
              <a:latin typeface="Roboto"/>
              <a:ea typeface="Roboto"/>
            </a:endParaRPr>
          </a:p>
          <a:p>
            <a:pPr>
              <a:buSzPts val="1100"/>
            </a:pPr>
            <a:r>
              <a:rPr lang="en-GB" sz="1050" dirty="0">
                <a:latin typeface="Roboto"/>
                <a:ea typeface="Roboto"/>
              </a:rPr>
              <a:t>Non-Methane Volatile Organic Compounds emission from all artificial causes 	</a:t>
            </a:r>
          </a:p>
        </p:txBody>
      </p:sp>
      <p:sp>
        <p:nvSpPr>
          <p:cNvPr id="87" name="Google Shape;955;p25">
            <a:extLst>
              <a:ext uri="{FF2B5EF4-FFF2-40B4-BE49-F238E27FC236}">
                <a16:creationId xmlns:a16="http://schemas.microsoft.com/office/drawing/2014/main" id="{482AEBCC-40F4-EE4F-A6EE-9C8CF028C4C1}"/>
              </a:ext>
            </a:extLst>
          </p:cNvPr>
          <p:cNvSpPr/>
          <p:nvPr/>
        </p:nvSpPr>
        <p:spPr>
          <a:xfrm flipH="1">
            <a:off x="391248" y="3757390"/>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NMVOC (Gg)</a:t>
            </a:r>
            <a:endParaRPr lang="en-GB" sz="1200"/>
          </a:p>
        </p:txBody>
      </p:sp>
      <p:sp>
        <p:nvSpPr>
          <p:cNvPr id="89" name="Google Shape;919;p25">
            <a:extLst>
              <a:ext uri="{FF2B5EF4-FFF2-40B4-BE49-F238E27FC236}">
                <a16:creationId xmlns:a16="http://schemas.microsoft.com/office/drawing/2014/main" id="{EB5FF74D-0E1D-B546-8E27-05CEEF7A5697}"/>
              </a:ext>
            </a:extLst>
          </p:cNvPr>
          <p:cNvSpPr/>
          <p:nvPr/>
        </p:nvSpPr>
        <p:spPr>
          <a:xfrm>
            <a:off x="1424354" y="4191744"/>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Nitrogen oxides emission from all artificial causes</a:t>
            </a:r>
          </a:p>
        </p:txBody>
      </p:sp>
      <p:sp>
        <p:nvSpPr>
          <p:cNvPr id="90" name="Google Shape;955;p25">
            <a:extLst>
              <a:ext uri="{FF2B5EF4-FFF2-40B4-BE49-F238E27FC236}">
                <a16:creationId xmlns:a16="http://schemas.microsoft.com/office/drawing/2014/main" id="{FEB85F90-9574-7647-8450-3361BFF1BF5F}"/>
              </a:ext>
            </a:extLst>
          </p:cNvPr>
          <p:cNvSpPr/>
          <p:nvPr/>
        </p:nvSpPr>
        <p:spPr>
          <a:xfrm flipH="1">
            <a:off x="391248" y="4191744"/>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dirty="0">
                <a:solidFill>
                  <a:schemeClr val="lt1"/>
                </a:solidFill>
                <a:latin typeface="Fira Sans Extra Condensed"/>
                <a:ea typeface="Fira Sans Extra Condensed"/>
                <a:cs typeface="Fira Sans Extra Condensed"/>
                <a:sym typeface="Fira Sans Extra Condensed"/>
              </a:rPr>
              <a:t>NOx (Gg)</a:t>
            </a:r>
            <a:endParaRPr lang="en-GB" sz="1200" dirty="0"/>
          </a:p>
        </p:txBody>
      </p:sp>
      <p:sp>
        <p:nvSpPr>
          <p:cNvPr id="92" name="Google Shape;919;p25">
            <a:extLst>
              <a:ext uri="{FF2B5EF4-FFF2-40B4-BE49-F238E27FC236}">
                <a16:creationId xmlns:a16="http://schemas.microsoft.com/office/drawing/2014/main" id="{1249894F-CFC4-7A4F-933F-20651E28A80D}"/>
              </a:ext>
            </a:extLst>
          </p:cNvPr>
          <p:cNvSpPr/>
          <p:nvPr/>
        </p:nvSpPr>
        <p:spPr>
          <a:xfrm>
            <a:off x="1424354" y="4624107"/>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err="1">
                <a:latin typeface="Roboto"/>
                <a:ea typeface="Roboto"/>
              </a:rPr>
              <a:t>Sulfur</a:t>
            </a:r>
            <a:r>
              <a:rPr lang="en-GB" sz="1050" dirty="0">
                <a:latin typeface="Roboto"/>
                <a:ea typeface="Roboto"/>
              </a:rPr>
              <a:t> Dioxide emission from all artificial causes</a:t>
            </a:r>
          </a:p>
        </p:txBody>
      </p:sp>
      <p:sp>
        <p:nvSpPr>
          <p:cNvPr id="93" name="Google Shape;955;p25">
            <a:extLst>
              <a:ext uri="{FF2B5EF4-FFF2-40B4-BE49-F238E27FC236}">
                <a16:creationId xmlns:a16="http://schemas.microsoft.com/office/drawing/2014/main" id="{D3DEED98-86F5-D24C-A563-C1B92221FBAE}"/>
              </a:ext>
            </a:extLst>
          </p:cNvPr>
          <p:cNvSpPr/>
          <p:nvPr/>
        </p:nvSpPr>
        <p:spPr>
          <a:xfrm flipH="1">
            <a:off x="391248" y="4624107"/>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SO2 (Gg)</a:t>
            </a:r>
            <a:endParaRPr lang="en-GB" sz="1200"/>
          </a:p>
        </p:txBody>
      </p:sp>
      <p:sp>
        <p:nvSpPr>
          <p:cNvPr id="95" name="Google Shape;919;p25">
            <a:extLst>
              <a:ext uri="{FF2B5EF4-FFF2-40B4-BE49-F238E27FC236}">
                <a16:creationId xmlns:a16="http://schemas.microsoft.com/office/drawing/2014/main" id="{5AD901D2-C610-0043-8C3C-5CF92C9824DD}"/>
              </a:ext>
            </a:extLst>
          </p:cNvPr>
          <p:cNvSpPr/>
          <p:nvPr/>
        </p:nvSpPr>
        <p:spPr>
          <a:xfrm>
            <a:off x="6024435" y="1146260"/>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Fine Particulate Matter of size ≤ 2,5 µm emissions</a:t>
            </a:r>
          </a:p>
        </p:txBody>
      </p:sp>
      <p:sp>
        <p:nvSpPr>
          <p:cNvPr id="96" name="Google Shape;955;p25">
            <a:extLst>
              <a:ext uri="{FF2B5EF4-FFF2-40B4-BE49-F238E27FC236}">
                <a16:creationId xmlns:a16="http://schemas.microsoft.com/office/drawing/2014/main" id="{F4EAE01F-0719-204B-A749-F061AC368FE6}"/>
              </a:ext>
            </a:extLst>
          </p:cNvPr>
          <p:cNvSpPr/>
          <p:nvPr/>
        </p:nvSpPr>
        <p:spPr>
          <a:xfrm flipH="1">
            <a:off x="4991329" y="1146260"/>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PM 2,5 (Gg)</a:t>
            </a:r>
            <a:endParaRPr lang="en-GB" sz="1200"/>
          </a:p>
        </p:txBody>
      </p:sp>
      <p:sp>
        <p:nvSpPr>
          <p:cNvPr id="98" name="Google Shape;919;p25">
            <a:extLst>
              <a:ext uri="{FF2B5EF4-FFF2-40B4-BE49-F238E27FC236}">
                <a16:creationId xmlns:a16="http://schemas.microsoft.com/office/drawing/2014/main" id="{DCD5AEFB-BFAE-8F4A-8BED-D38745F3348A}"/>
              </a:ext>
            </a:extLst>
          </p:cNvPr>
          <p:cNvSpPr/>
          <p:nvPr/>
        </p:nvSpPr>
        <p:spPr>
          <a:xfrm>
            <a:off x="6024435" y="1580614"/>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endParaRPr lang="en-GB" sz="1050">
              <a:latin typeface="Roboto"/>
              <a:ea typeface="Roboto"/>
            </a:endParaRPr>
          </a:p>
          <a:p>
            <a:pPr>
              <a:buSzPts val="1100"/>
            </a:pPr>
            <a:r>
              <a:rPr lang="en-GB" sz="1050">
                <a:latin typeface="Roboto"/>
                <a:ea typeface="Roboto"/>
              </a:rPr>
              <a:t>Fine Particulate Matter of size ≤ 10 µm emissions</a:t>
            </a:r>
          </a:p>
          <a:p>
            <a:pPr>
              <a:buSzPts val="1100"/>
            </a:pPr>
            <a:endParaRPr lang="en-GB" sz="1050">
              <a:latin typeface="Roboto"/>
              <a:ea typeface="Roboto"/>
            </a:endParaRPr>
          </a:p>
        </p:txBody>
      </p:sp>
      <p:sp>
        <p:nvSpPr>
          <p:cNvPr id="99" name="Google Shape;955;p25">
            <a:extLst>
              <a:ext uri="{FF2B5EF4-FFF2-40B4-BE49-F238E27FC236}">
                <a16:creationId xmlns:a16="http://schemas.microsoft.com/office/drawing/2014/main" id="{A595B5D4-1191-A547-B9F8-450C34C05F55}"/>
              </a:ext>
            </a:extLst>
          </p:cNvPr>
          <p:cNvSpPr/>
          <p:nvPr/>
        </p:nvSpPr>
        <p:spPr>
          <a:xfrm flipH="1">
            <a:off x="4991329" y="1580614"/>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PM 10 (Gg)</a:t>
            </a:r>
            <a:endParaRPr lang="en-GB" sz="1200"/>
          </a:p>
        </p:txBody>
      </p:sp>
      <p:sp>
        <p:nvSpPr>
          <p:cNvPr id="101" name="Google Shape;919;p25">
            <a:extLst>
              <a:ext uri="{FF2B5EF4-FFF2-40B4-BE49-F238E27FC236}">
                <a16:creationId xmlns:a16="http://schemas.microsoft.com/office/drawing/2014/main" id="{AB5A135D-D899-7C4C-9226-59AD178501DA}"/>
              </a:ext>
            </a:extLst>
          </p:cNvPr>
          <p:cNvSpPr/>
          <p:nvPr/>
        </p:nvSpPr>
        <p:spPr>
          <a:xfrm>
            <a:off x="6024435" y="2014968"/>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Chronic Obstructive Pulmonary disease deaths </a:t>
            </a:r>
          </a:p>
        </p:txBody>
      </p:sp>
      <p:sp>
        <p:nvSpPr>
          <p:cNvPr id="102" name="Google Shape;955;p25">
            <a:extLst>
              <a:ext uri="{FF2B5EF4-FFF2-40B4-BE49-F238E27FC236}">
                <a16:creationId xmlns:a16="http://schemas.microsoft.com/office/drawing/2014/main" id="{B2CDFE97-DDDD-6C41-BF8A-414538ACC6E3}"/>
              </a:ext>
            </a:extLst>
          </p:cNvPr>
          <p:cNvSpPr/>
          <p:nvPr/>
        </p:nvSpPr>
        <p:spPr>
          <a:xfrm flipH="1">
            <a:off x="4991329" y="2014968"/>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C.O.P.D deaths</a:t>
            </a:r>
            <a:endParaRPr lang="en-GB" sz="1200"/>
          </a:p>
        </p:txBody>
      </p:sp>
      <p:sp>
        <p:nvSpPr>
          <p:cNvPr id="104" name="Google Shape;919;p25">
            <a:extLst>
              <a:ext uri="{FF2B5EF4-FFF2-40B4-BE49-F238E27FC236}">
                <a16:creationId xmlns:a16="http://schemas.microsoft.com/office/drawing/2014/main" id="{9C270F46-D073-884F-8968-ADE451E9E978}"/>
              </a:ext>
            </a:extLst>
          </p:cNvPr>
          <p:cNvSpPr/>
          <p:nvPr/>
        </p:nvSpPr>
        <p:spPr>
          <a:xfrm>
            <a:off x="6024435" y="2451825"/>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Pneumoconiosis deaths</a:t>
            </a:r>
          </a:p>
        </p:txBody>
      </p:sp>
      <p:sp>
        <p:nvSpPr>
          <p:cNvPr id="105" name="Google Shape;955;p25">
            <a:extLst>
              <a:ext uri="{FF2B5EF4-FFF2-40B4-BE49-F238E27FC236}">
                <a16:creationId xmlns:a16="http://schemas.microsoft.com/office/drawing/2014/main" id="{2D56A123-972E-F547-A7FE-CC59D616F1C2}"/>
              </a:ext>
            </a:extLst>
          </p:cNvPr>
          <p:cNvSpPr/>
          <p:nvPr/>
        </p:nvSpPr>
        <p:spPr>
          <a:xfrm flipH="1">
            <a:off x="4991329" y="2451825"/>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1"/>
          </a:solidFill>
          <a:ln>
            <a:solidFill>
              <a:schemeClr val="accent2"/>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Pne. deaths</a:t>
            </a:r>
            <a:endParaRPr lang="en-GB" sz="1200"/>
          </a:p>
        </p:txBody>
      </p:sp>
      <p:sp>
        <p:nvSpPr>
          <p:cNvPr id="107" name="Google Shape;919;p25">
            <a:extLst>
              <a:ext uri="{FF2B5EF4-FFF2-40B4-BE49-F238E27FC236}">
                <a16:creationId xmlns:a16="http://schemas.microsoft.com/office/drawing/2014/main" id="{B556E8D8-655F-0948-B197-708B3DC575E9}"/>
              </a:ext>
            </a:extLst>
          </p:cNvPr>
          <p:cNvSpPr/>
          <p:nvPr/>
        </p:nvSpPr>
        <p:spPr>
          <a:xfrm>
            <a:off x="6024435" y="2886179"/>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Asthma deaths</a:t>
            </a:r>
          </a:p>
        </p:txBody>
      </p:sp>
      <p:sp>
        <p:nvSpPr>
          <p:cNvPr id="108" name="Google Shape;955;p25">
            <a:extLst>
              <a:ext uri="{FF2B5EF4-FFF2-40B4-BE49-F238E27FC236}">
                <a16:creationId xmlns:a16="http://schemas.microsoft.com/office/drawing/2014/main" id="{18214DA5-8B21-6440-B3D0-C53A2027FE40}"/>
              </a:ext>
            </a:extLst>
          </p:cNvPr>
          <p:cNvSpPr/>
          <p:nvPr/>
        </p:nvSpPr>
        <p:spPr>
          <a:xfrm flipH="1">
            <a:off x="4991329" y="2886179"/>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1"/>
          </a:solidFill>
          <a:ln>
            <a:solidFill>
              <a:schemeClr val="accent2"/>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Asth. deaths</a:t>
            </a:r>
            <a:endParaRPr lang="en-GB" sz="1200"/>
          </a:p>
        </p:txBody>
      </p:sp>
      <p:sp>
        <p:nvSpPr>
          <p:cNvPr id="110" name="Google Shape;919;p25">
            <a:extLst>
              <a:ext uri="{FF2B5EF4-FFF2-40B4-BE49-F238E27FC236}">
                <a16:creationId xmlns:a16="http://schemas.microsoft.com/office/drawing/2014/main" id="{959E97BA-4A3E-9343-9AD2-F0E3495D2783}"/>
              </a:ext>
            </a:extLst>
          </p:cNvPr>
          <p:cNvSpPr/>
          <p:nvPr/>
        </p:nvSpPr>
        <p:spPr>
          <a:xfrm>
            <a:off x="6015643" y="3320533"/>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Interstitial lung disease and pulmonary sarcoidosis deaths </a:t>
            </a:r>
          </a:p>
        </p:txBody>
      </p:sp>
      <p:sp>
        <p:nvSpPr>
          <p:cNvPr id="111" name="Google Shape;955;p25">
            <a:extLst>
              <a:ext uri="{FF2B5EF4-FFF2-40B4-BE49-F238E27FC236}">
                <a16:creationId xmlns:a16="http://schemas.microsoft.com/office/drawing/2014/main" id="{77555553-BB34-5C42-BE4B-61258A96676D}"/>
              </a:ext>
            </a:extLst>
          </p:cNvPr>
          <p:cNvSpPr/>
          <p:nvPr/>
        </p:nvSpPr>
        <p:spPr>
          <a:xfrm flipH="1">
            <a:off x="4982537" y="3320533"/>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1"/>
          </a:solidFill>
          <a:ln>
            <a:solidFill>
              <a:schemeClr val="accent2"/>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I.L.D.P.S deaths</a:t>
            </a:r>
            <a:endParaRPr lang="en-GB" sz="1200"/>
          </a:p>
        </p:txBody>
      </p:sp>
      <p:sp>
        <p:nvSpPr>
          <p:cNvPr id="113" name="Google Shape;919;p25">
            <a:extLst>
              <a:ext uri="{FF2B5EF4-FFF2-40B4-BE49-F238E27FC236}">
                <a16:creationId xmlns:a16="http://schemas.microsoft.com/office/drawing/2014/main" id="{1B5807DB-D41F-5B49-98B2-8D08C05D4C8A}"/>
              </a:ext>
            </a:extLst>
          </p:cNvPr>
          <p:cNvSpPr/>
          <p:nvPr/>
        </p:nvSpPr>
        <p:spPr>
          <a:xfrm>
            <a:off x="6015643" y="3757390"/>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Other chronic respiratory diseases deaths </a:t>
            </a:r>
          </a:p>
        </p:txBody>
      </p:sp>
      <p:sp>
        <p:nvSpPr>
          <p:cNvPr id="114" name="Google Shape;955;p25">
            <a:extLst>
              <a:ext uri="{FF2B5EF4-FFF2-40B4-BE49-F238E27FC236}">
                <a16:creationId xmlns:a16="http://schemas.microsoft.com/office/drawing/2014/main" id="{C27AD09F-C59B-B34A-A44D-A28D8CA61461}"/>
              </a:ext>
            </a:extLst>
          </p:cNvPr>
          <p:cNvSpPr/>
          <p:nvPr/>
        </p:nvSpPr>
        <p:spPr>
          <a:xfrm flipH="1">
            <a:off x="4982537" y="3757390"/>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1"/>
          </a:solidFill>
          <a:ln>
            <a:solidFill>
              <a:schemeClr val="accent2"/>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O.C.R.D deaths</a:t>
            </a:r>
            <a:endParaRPr lang="en-GB" sz="1200"/>
          </a:p>
        </p:txBody>
      </p:sp>
      <p:sp>
        <p:nvSpPr>
          <p:cNvPr id="116" name="Google Shape;919;p25">
            <a:extLst>
              <a:ext uri="{FF2B5EF4-FFF2-40B4-BE49-F238E27FC236}">
                <a16:creationId xmlns:a16="http://schemas.microsoft.com/office/drawing/2014/main" id="{BEF78379-9E3D-5845-916E-737C6FCC1EE9}"/>
              </a:ext>
            </a:extLst>
          </p:cNvPr>
          <p:cNvSpPr/>
          <p:nvPr/>
        </p:nvSpPr>
        <p:spPr>
          <a:xfrm>
            <a:off x="6015643" y="4191744"/>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All kind of cancer deaths</a:t>
            </a:r>
          </a:p>
        </p:txBody>
      </p:sp>
      <p:sp>
        <p:nvSpPr>
          <p:cNvPr id="117" name="Google Shape;955;p25">
            <a:extLst>
              <a:ext uri="{FF2B5EF4-FFF2-40B4-BE49-F238E27FC236}">
                <a16:creationId xmlns:a16="http://schemas.microsoft.com/office/drawing/2014/main" id="{6838502F-0566-AE44-9431-1D4E3C8BFF66}"/>
              </a:ext>
            </a:extLst>
          </p:cNvPr>
          <p:cNvSpPr/>
          <p:nvPr/>
        </p:nvSpPr>
        <p:spPr>
          <a:xfrm flipH="1">
            <a:off x="4982537" y="4191744"/>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1"/>
          </a:solidFill>
          <a:ln>
            <a:solidFill>
              <a:schemeClr val="accent2"/>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a:solidFill>
                  <a:schemeClr val="lt1"/>
                </a:solidFill>
                <a:latin typeface="Fira Sans Extra Condensed"/>
                <a:ea typeface="Fira Sans Extra Condensed"/>
                <a:cs typeface="Fira Sans Extra Condensed"/>
                <a:sym typeface="Fira Sans Extra Condensed"/>
              </a:rPr>
              <a:t>Total Cancer deaths</a:t>
            </a:r>
            <a:endParaRPr lang="en-GB" sz="1200"/>
          </a:p>
        </p:txBody>
      </p:sp>
      <p:sp>
        <p:nvSpPr>
          <p:cNvPr id="119" name="Google Shape;919;p25">
            <a:extLst>
              <a:ext uri="{FF2B5EF4-FFF2-40B4-BE49-F238E27FC236}">
                <a16:creationId xmlns:a16="http://schemas.microsoft.com/office/drawing/2014/main" id="{30834C1A-D494-4847-B677-336F7964EF28}"/>
              </a:ext>
            </a:extLst>
          </p:cNvPr>
          <p:cNvSpPr/>
          <p:nvPr/>
        </p:nvSpPr>
        <p:spPr>
          <a:xfrm>
            <a:off x="6015643" y="4624107"/>
            <a:ext cx="2737109" cy="362811"/>
          </a:xfrm>
          <a:prstGeom prst="rect">
            <a:avLst/>
          </a:prstGeom>
          <a:solidFill>
            <a:schemeClr val="bg1">
              <a:lumMod val="95000"/>
            </a:schemeClr>
          </a:solidFill>
          <a:ln>
            <a:noFill/>
          </a:ln>
        </p:spPr>
        <p:txBody>
          <a:bodyPr spcFirstLastPara="1" wrap="square" lIns="72000" tIns="91425" rIns="72000" bIns="91425" anchor="ctr" anchorCtr="0">
            <a:noAutofit/>
          </a:bodyPr>
          <a:lstStyle/>
          <a:p>
            <a:pPr>
              <a:buSzPts val="1100"/>
            </a:pPr>
            <a:r>
              <a:rPr lang="en-GB" sz="1050" dirty="0">
                <a:latin typeface="Roboto"/>
                <a:ea typeface="Roboto"/>
              </a:rPr>
              <a:t>Tracheal, bronchus and lung cancer deaths </a:t>
            </a:r>
          </a:p>
        </p:txBody>
      </p:sp>
      <p:sp>
        <p:nvSpPr>
          <p:cNvPr id="120" name="Google Shape;955;p25">
            <a:extLst>
              <a:ext uri="{FF2B5EF4-FFF2-40B4-BE49-F238E27FC236}">
                <a16:creationId xmlns:a16="http://schemas.microsoft.com/office/drawing/2014/main" id="{7263D9FC-11BB-434F-9393-EB0AD6F0402B}"/>
              </a:ext>
            </a:extLst>
          </p:cNvPr>
          <p:cNvSpPr/>
          <p:nvPr/>
        </p:nvSpPr>
        <p:spPr>
          <a:xfrm flipH="1">
            <a:off x="4982537" y="4624107"/>
            <a:ext cx="1033106" cy="362811"/>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1"/>
          </a:solidFill>
          <a:ln>
            <a:solidFill>
              <a:schemeClr val="accent2"/>
            </a:solid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b="1" dirty="0">
                <a:solidFill>
                  <a:schemeClr val="lt1"/>
                </a:solidFill>
                <a:latin typeface="Fira Sans Extra Condensed"/>
                <a:ea typeface="Fira Sans Extra Condensed"/>
                <a:cs typeface="Fira Sans Extra Condensed"/>
                <a:sym typeface="Fira Sans Extra Condensed"/>
              </a:rPr>
              <a:t>T.B.L Cancer deaths</a:t>
            </a:r>
            <a:endParaRPr lang="en-GB" sz="1200" dirty="0"/>
          </a:p>
        </p:txBody>
      </p:sp>
      <p:sp>
        <p:nvSpPr>
          <p:cNvPr id="124" name="Google Shape;149;p17">
            <a:extLst>
              <a:ext uri="{FF2B5EF4-FFF2-40B4-BE49-F238E27FC236}">
                <a16:creationId xmlns:a16="http://schemas.microsoft.com/office/drawing/2014/main" id="{91C66F9C-8DB8-9147-8302-82BB462B40D9}"/>
              </a:ext>
            </a:extLst>
          </p:cNvPr>
          <p:cNvSpPr/>
          <p:nvPr/>
        </p:nvSpPr>
        <p:spPr>
          <a:xfrm>
            <a:off x="391247" y="597092"/>
            <a:ext cx="8361505" cy="362811"/>
          </a:xfrm>
          <a:custGeom>
            <a:avLst/>
            <a:gdLst/>
            <a:ahLst/>
            <a:cxnLst/>
            <a:rect l="l" t="t" r="r" b="b"/>
            <a:pathLst>
              <a:path w="23705" h="2555" extrusionOk="0">
                <a:moveTo>
                  <a:pt x="1" y="0"/>
                </a:moveTo>
                <a:lnTo>
                  <a:pt x="1" y="2554"/>
                </a:lnTo>
                <a:lnTo>
                  <a:pt x="23704" y="2554"/>
                </a:lnTo>
                <a:lnTo>
                  <a:pt x="23704" y="0"/>
                </a:lnTo>
                <a:close/>
              </a:path>
            </a:pathLst>
          </a:custGeom>
          <a:solidFill>
            <a:schemeClr val="accent5"/>
          </a:solidFill>
          <a:ln>
            <a:noFill/>
          </a:ln>
        </p:spPr>
        <p:txBody>
          <a:bodyPr spcFirstLastPara="1" wrap="square" lIns="91425" tIns="91425" rIns="91425" bIns="91425" anchor="ctr" anchorCtr="0">
            <a:noAutofit/>
          </a:bodyPr>
          <a:lstStyle/>
          <a:p>
            <a:r>
              <a:rPr lang="en-GB" sz="1600" dirty="0">
                <a:solidFill>
                  <a:schemeClr val="tx1"/>
                </a:solidFill>
                <a:latin typeface="Fira Sans Extra Condensed Medium"/>
              </a:rPr>
              <a:t>The fields we have chosen and entered in the database used for the visualisation are specified below</a:t>
            </a:r>
          </a:p>
        </p:txBody>
      </p:sp>
    </p:spTree>
    <p:extLst>
      <p:ext uri="{BB962C8B-B14F-4D97-AF65-F5344CB8AC3E}">
        <p14:creationId xmlns:p14="http://schemas.microsoft.com/office/powerpoint/2010/main" val="1798960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7" name="Google Shape;857;p23"/>
          <p:cNvSpPr/>
          <p:nvPr/>
        </p:nvSpPr>
        <p:spPr>
          <a:xfrm>
            <a:off x="282518" y="679624"/>
            <a:ext cx="1233862" cy="1067076"/>
          </a:xfrm>
          <a:prstGeom prst="round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 name="Google Shape;871;p23"/>
          <p:cNvSpPr txBox="1"/>
          <p:nvPr/>
        </p:nvSpPr>
        <p:spPr>
          <a:xfrm>
            <a:off x="282518" y="683102"/>
            <a:ext cx="980675" cy="1067075"/>
          </a:xfrm>
          <a:prstGeom prst="rect">
            <a:avLst/>
          </a:prstGeom>
          <a:noFill/>
          <a:ln>
            <a:noFill/>
          </a:ln>
        </p:spPr>
        <p:txBody>
          <a:bodyPr spcFirstLastPara="1" wrap="square" lIns="91425" tIns="91425" rIns="91425" bIns="91425" anchor="ctr" anchorCtr="0">
            <a:noAutofit/>
          </a:bodyPr>
          <a:lstStyle/>
          <a:p>
            <a:pPr lvl="0" algn="ctr"/>
            <a:r>
              <a:rPr lang="it-IT" sz="1700" dirty="0">
                <a:solidFill>
                  <a:srgbClr val="FFFFFF"/>
                </a:solidFill>
                <a:latin typeface="Fira Sans Extra Condensed Medium"/>
                <a:ea typeface="Fira Sans Extra Condensed Medium"/>
                <a:cs typeface="Fira Sans Extra Condensed Medium"/>
                <a:sym typeface="Fira Sans Extra Condensed Medium"/>
              </a:rPr>
              <a:t>Project </a:t>
            </a:r>
          </a:p>
          <a:p>
            <a:pPr lvl="0" algn="ctr"/>
            <a:r>
              <a:rPr lang="it-IT" sz="1700" dirty="0">
                <a:solidFill>
                  <a:srgbClr val="FFFFFF"/>
                </a:solidFill>
                <a:latin typeface="Fira Sans Extra Condensed Medium"/>
                <a:ea typeface="Fira Sans Extra Condensed Medium"/>
                <a:cs typeface="Fira Sans Extra Condensed Medium"/>
                <a:sym typeface="Fira Sans Extra Condensed Medium"/>
              </a:rPr>
              <a:t>Layout</a:t>
            </a:r>
            <a:endParaRPr sz="170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31" name="Google Shape;920;p25">
            <a:extLst>
              <a:ext uri="{FF2B5EF4-FFF2-40B4-BE49-F238E27FC236}">
                <a16:creationId xmlns:a16="http://schemas.microsoft.com/office/drawing/2014/main" id="{FD27CE08-A5DD-C341-BD43-E523F18652EB}"/>
              </a:ext>
            </a:extLst>
          </p:cNvPr>
          <p:cNvSpPr txBox="1">
            <a:spLocks/>
          </p:cNvSpPr>
          <p:nvPr/>
        </p:nvSpPr>
        <p:spPr>
          <a:xfrm>
            <a:off x="0" y="102953"/>
            <a:ext cx="9144000" cy="4470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ira Sans Extra Condensed"/>
              <a:buNone/>
              <a:defRPr sz="24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dirty="0">
                <a:solidFill>
                  <a:schemeClr val="tx2"/>
                </a:solidFill>
              </a:rPr>
              <a:t>Visualizations</a:t>
            </a:r>
          </a:p>
          <a:p>
            <a:endParaRPr lang="en-GB" dirty="0">
              <a:solidFill>
                <a:schemeClr val="tx2"/>
              </a:solidFill>
            </a:endParaRPr>
          </a:p>
        </p:txBody>
      </p:sp>
      <p:sp>
        <p:nvSpPr>
          <p:cNvPr id="36" name="Google Shape;1481;p38">
            <a:extLst>
              <a:ext uri="{FF2B5EF4-FFF2-40B4-BE49-F238E27FC236}">
                <a16:creationId xmlns:a16="http://schemas.microsoft.com/office/drawing/2014/main" id="{6F5BDF3C-8037-744F-B76F-A0435DA95821}"/>
              </a:ext>
            </a:extLst>
          </p:cNvPr>
          <p:cNvSpPr/>
          <p:nvPr/>
        </p:nvSpPr>
        <p:spPr>
          <a:xfrm>
            <a:off x="4461237" y="1746695"/>
            <a:ext cx="272127" cy="171213"/>
          </a:xfrm>
          <a:custGeom>
            <a:avLst/>
            <a:gdLst/>
            <a:ahLst/>
            <a:cxnLst/>
            <a:rect l="l" t="t" r="r" b="b"/>
            <a:pathLst>
              <a:path w="1405" h="1201" extrusionOk="0">
                <a:moveTo>
                  <a:pt x="1" y="1"/>
                </a:moveTo>
                <a:lnTo>
                  <a:pt x="349" y="601"/>
                </a:lnTo>
                <a:lnTo>
                  <a:pt x="697" y="1201"/>
                </a:lnTo>
                <a:lnTo>
                  <a:pt x="1057" y="601"/>
                </a:lnTo>
                <a:lnTo>
                  <a:pt x="1405" y="1"/>
                </a:lnTo>
                <a:close/>
              </a:path>
            </a:pathLst>
          </a:cu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
        <p:nvSpPr>
          <p:cNvPr id="8" name="Rettangolo 7">
            <a:extLst>
              <a:ext uri="{FF2B5EF4-FFF2-40B4-BE49-F238E27FC236}">
                <a16:creationId xmlns:a16="http://schemas.microsoft.com/office/drawing/2014/main" id="{41052723-F6A3-354A-A0EB-6C74241B0258}"/>
              </a:ext>
            </a:extLst>
          </p:cNvPr>
          <p:cNvSpPr/>
          <p:nvPr/>
        </p:nvSpPr>
        <p:spPr>
          <a:xfrm>
            <a:off x="1263192" y="679622"/>
            <a:ext cx="7598290" cy="1067075"/>
          </a:xfrm>
          <a:prstGeom prst="rect">
            <a:avLst/>
          </a:prstGeom>
          <a:solidFill>
            <a:schemeClr val="accent4">
              <a:lumMod val="40000"/>
              <a:lumOff val="6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t-IT" dirty="0"/>
          </a:p>
        </p:txBody>
      </p:sp>
      <p:sp>
        <p:nvSpPr>
          <p:cNvPr id="872" name="Google Shape;872;p23"/>
          <p:cNvSpPr txBox="1"/>
          <p:nvPr/>
        </p:nvSpPr>
        <p:spPr>
          <a:xfrm>
            <a:off x="1263192" y="693439"/>
            <a:ext cx="7598290" cy="1053257"/>
          </a:xfrm>
          <a:prstGeom prst="rect">
            <a:avLst/>
          </a:prstGeom>
          <a:noFill/>
          <a:ln>
            <a:noFill/>
          </a:ln>
        </p:spPr>
        <p:txBody>
          <a:bodyPr spcFirstLastPara="1" wrap="square" lIns="91425" tIns="91425" rIns="91425" bIns="91425" anchor="ctr" anchorCtr="0">
            <a:noAutofit/>
          </a:bodyPr>
          <a:lstStyle/>
          <a:p>
            <a:pPr marR="25003" lvl="0" algn="just"/>
            <a:r>
              <a:rPr lang="en-GB" sz="1200" dirty="0">
                <a:latin typeface="Roboto"/>
                <a:ea typeface="Roboto"/>
                <a:cs typeface="Roboto"/>
                <a:sym typeface="Roboto"/>
              </a:rPr>
              <a:t>In order to display all the details of our database through 4 different visualization dashboards, we have chosen a mixed representation mode with an additional header that allows us to navigate through the various years and access certain functionalities. As you can see the layout is divided with two main colours, on the black background we find the graphs concerning emissions, while on the white background we find the graphs concerning the number of related deaths.</a:t>
            </a:r>
          </a:p>
        </p:txBody>
      </p:sp>
      <p:pic>
        <p:nvPicPr>
          <p:cNvPr id="6" name="Immagine 5">
            <a:extLst>
              <a:ext uri="{FF2B5EF4-FFF2-40B4-BE49-F238E27FC236}">
                <a16:creationId xmlns:a16="http://schemas.microsoft.com/office/drawing/2014/main" id="{61E1FE30-6291-3E4D-A3EF-C3142ABD1DD9}"/>
              </a:ext>
            </a:extLst>
          </p:cNvPr>
          <p:cNvPicPr>
            <a:picLocks noChangeAspect="1"/>
          </p:cNvPicPr>
          <p:nvPr/>
        </p:nvPicPr>
        <p:blipFill>
          <a:blip r:embed="rId3"/>
          <a:stretch>
            <a:fillRect/>
          </a:stretch>
        </p:blipFill>
        <p:spPr>
          <a:xfrm>
            <a:off x="1808906" y="1988968"/>
            <a:ext cx="5526187" cy="3051579"/>
          </a:xfrm>
          <a:prstGeom prst="rect">
            <a:avLst/>
          </a:prstGeom>
        </p:spPr>
      </p:pic>
    </p:spTree>
    <p:extLst>
      <p:ext uri="{BB962C8B-B14F-4D97-AF65-F5344CB8AC3E}">
        <p14:creationId xmlns:p14="http://schemas.microsoft.com/office/powerpoint/2010/main" val="20394102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83" name="Google Shape;1583;p41"/>
          <p:cNvSpPr txBox="1"/>
          <p:nvPr/>
        </p:nvSpPr>
        <p:spPr>
          <a:xfrm>
            <a:off x="3108373" y="3315411"/>
            <a:ext cx="164696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00" dirty="0">
                <a:solidFill>
                  <a:schemeClr val="accent3"/>
                </a:solidFill>
                <a:latin typeface="Fira Sans Extra Condensed Medium"/>
                <a:ea typeface="Fira Sans Extra Condensed Medium"/>
                <a:cs typeface="Fira Sans Extra Condensed Medium"/>
                <a:sym typeface="Fira Sans Extra Condensed Medium"/>
              </a:rPr>
              <a:t>Time Selector</a:t>
            </a:r>
          </a:p>
        </p:txBody>
      </p:sp>
      <p:sp>
        <p:nvSpPr>
          <p:cNvPr id="1584" name="Google Shape;1584;p41"/>
          <p:cNvSpPr txBox="1"/>
          <p:nvPr/>
        </p:nvSpPr>
        <p:spPr>
          <a:xfrm>
            <a:off x="3108372" y="3617812"/>
            <a:ext cx="2063361" cy="992764"/>
          </a:xfrm>
          <a:prstGeom prst="rect">
            <a:avLst/>
          </a:prstGeom>
          <a:noFill/>
          <a:ln>
            <a:noFill/>
          </a:ln>
        </p:spPr>
        <p:txBody>
          <a:bodyPr spcFirstLastPara="1" wrap="square" lIns="91425" tIns="91425" rIns="91425" bIns="91425" anchor="ctr" anchorCtr="0">
            <a:noAutofit/>
          </a:bodyPr>
          <a:lstStyle/>
          <a:p>
            <a:pPr lvl="0"/>
            <a:r>
              <a:rPr lang="en-GB" sz="1200" dirty="0">
                <a:latin typeface="Roboto"/>
                <a:ea typeface="Roboto"/>
                <a:cs typeface="Roboto"/>
                <a:sym typeface="Roboto"/>
              </a:rPr>
              <a:t>The purpose of this range bar is to scroll through the various years by changing the data display</a:t>
            </a:r>
          </a:p>
        </p:txBody>
      </p:sp>
      <p:sp>
        <p:nvSpPr>
          <p:cNvPr id="1587" name="Google Shape;1587;p41"/>
          <p:cNvSpPr txBox="1"/>
          <p:nvPr/>
        </p:nvSpPr>
        <p:spPr>
          <a:xfrm>
            <a:off x="248430" y="2799184"/>
            <a:ext cx="2086472" cy="38825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00" dirty="0">
                <a:solidFill>
                  <a:schemeClr val="accent4"/>
                </a:solidFill>
                <a:latin typeface="Fira Sans Extra Condensed Medium"/>
                <a:ea typeface="Fira Sans Extra Condensed Medium"/>
                <a:cs typeface="Fira Sans Extra Condensed Medium"/>
                <a:sym typeface="Fira Sans Extra Condensed Medium"/>
              </a:rPr>
              <a:t>Legend</a:t>
            </a:r>
          </a:p>
        </p:txBody>
      </p:sp>
      <p:sp>
        <p:nvSpPr>
          <p:cNvPr id="1588" name="Google Shape;1588;p41"/>
          <p:cNvSpPr txBox="1"/>
          <p:nvPr/>
        </p:nvSpPr>
        <p:spPr>
          <a:xfrm>
            <a:off x="219283" y="3168367"/>
            <a:ext cx="2063376" cy="992764"/>
          </a:xfrm>
          <a:prstGeom prst="rect">
            <a:avLst/>
          </a:prstGeom>
          <a:noFill/>
          <a:ln>
            <a:noFill/>
          </a:ln>
        </p:spPr>
        <p:txBody>
          <a:bodyPr spcFirstLastPara="1" wrap="square" lIns="91425" tIns="91425" rIns="91425" bIns="91425" anchor="ctr" anchorCtr="0">
            <a:noAutofit/>
          </a:bodyPr>
          <a:lstStyle/>
          <a:p>
            <a:pPr lvl="0"/>
            <a:r>
              <a:rPr lang="en-GB" sz="1200" dirty="0">
                <a:latin typeface="Roboto"/>
                <a:ea typeface="Roboto"/>
                <a:cs typeface="Roboto"/>
                <a:sym typeface="Roboto"/>
              </a:rPr>
              <a:t>This is the legend showing how the perimeter is coloured depending on the graph from which the selection is triggered</a:t>
            </a:r>
          </a:p>
        </p:txBody>
      </p:sp>
      <p:sp>
        <p:nvSpPr>
          <p:cNvPr id="1589" name="Google Shape;1589;p41"/>
          <p:cNvSpPr txBox="1"/>
          <p:nvPr/>
        </p:nvSpPr>
        <p:spPr>
          <a:xfrm>
            <a:off x="6119445" y="3057745"/>
            <a:ext cx="2643063" cy="772752"/>
          </a:xfrm>
          <a:prstGeom prst="rect">
            <a:avLst/>
          </a:prstGeom>
          <a:noFill/>
          <a:ln>
            <a:noFill/>
          </a:ln>
        </p:spPr>
        <p:txBody>
          <a:bodyPr spcFirstLastPara="1" wrap="square" lIns="91425" tIns="91425" rIns="91425" bIns="91425" anchor="ctr" anchorCtr="0">
            <a:noAutofit/>
          </a:bodyPr>
          <a:lstStyle/>
          <a:p>
            <a:pPr lvl="0"/>
            <a:r>
              <a:rPr lang="en-GB" sz="1200" dirty="0">
                <a:latin typeface="Roboto"/>
                <a:ea typeface="Roboto"/>
                <a:cs typeface="Roboto"/>
                <a:sym typeface="Roboto"/>
              </a:rPr>
              <a:t>This is where we find a number of additional commands that change the views or data displayed.</a:t>
            </a:r>
          </a:p>
        </p:txBody>
      </p:sp>
      <p:sp>
        <p:nvSpPr>
          <p:cNvPr id="1590" name="Google Shape;1590;p41"/>
          <p:cNvSpPr txBox="1"/>
          <p:nvPr/>
        </p:nvSpPr>
        <p:spPr>
          <a:xfrm>
            <a:off x="6119445" y="2791237"/>
            <a:ext cx="1604153"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00" dirty="0">
                <a:solidFill>
                  <a:schemeClr val="accent2"/>
                </a:solidFill>
                <a:latin typeface="Fira Sans Extra Condensed Medium"/>
                <a:ea typeface="Fira Sans Extra Condensed Medium"/>
                <a:cs typeface="Fira Sans Extra Condensed Medium"/>
                <a:sym typeface="Fira Sans Extra Condensed Medium"/>
              </a:rPr>
              <a:t>Other Commands</a:t>
            </a:r>
          </a:p>
        </p:txBody>
      </p:sp>
      <p:cxnSp>
        <p:nvCxnSpPr>
          <p:cNvPr id="1591" name="Google Shape;1591;p41"/>
          <p:cNvCxnSpPr>
            <a:cxnSpLocks/>
          </p:cNvCxnSpPr>
          <p:nvPr/>
        </p:nvCxnSpPr>
        <p:spPr>
          <a:xfrm flipV="1">
            <a:off x="774211" y="2352502"/>
            <a:ext cx="0" cy="446683"/>
          </a:xfrm>
          <a:prstGeom prst="straightConnector1">
            <a:avLst/>
          </a:prstGeom>
          <a:noFill/>
          <a:ln w="9525" cap="flat" cmpd="sng">
            <a:solidFill>
              <a:srgbClr val="F2A150"/>
            </a:solidFill>
            <a:prstDash val="solid"/>
            <a:bevel/>
            <a:headEnd type="oval" w="med" len="med"/>
            <a:tailEnd type="triangle" w="med" len="lg"/>
          </a:ln>
        </p:spPr>
      </p:cxnSp>
      <p:cxnSp>
        <p:nvCxnSpPr>
          <p:cNvPr id="1593" name="Google Shape;1593;p41"/>
          <p:cNvCxnSpPr>
            <a:cxnSpLocks/>
          </p:cNvCxnSpPr>
          <p:nvPr/>
        </p:nvCxnSpPr>
        <p:spPr>
          <a:xfrm flipV="1">
            <a:off x="3929618" y="2308093"/>
            <a:ext cx="0" cy="1065422"/>
          </a:xfrm>
          <a:prstGeom prst="straightConnector1">
            <a:avLst/>
          </a:prstGeom>
          <a:noFill/>
          <a:ln w="9525" cap="flat" cmpd="sng">
            <a:solidFill>
              <a:srgbClr val="FF9C83"/>
            </a:solidFill>
            <a:prstDash val="solid"/>
            <a:round/>
            <a:headEnd type="oval" w="med" len="med"/>
            <a:tailEnd type="triangle" w="med" len="lg"/>
          </a:ln>
        </p:spPr>
      </p:cxnSp>
      <p:cxnSp>
        <p:nvCxnSpPr>
          <p:cNvPr id="1597" name="Google Shape;1597;p41"/>
          <p:cNvCxnSpPr>
            <a:cxnSpLocks/>
          </p:cNvCxnSpPr>
          <p:nvPr/>
        </p:nvCxnSpPr>
        <p:spPr>
          <a:xfrm flipV="1">
            <a:off x="7027005" y="2316990"/>
            <a:ext cx="0" cy="499323"/>
          </a:xfrm>
          <a:prstGeom prst="straightConnector1">
            <a:avLst/>
          </a:prstGeom>
          <a:noFill/>
          <a:ln w="9525" cap="flat" cmpd="sng">
            <a:solidFill>
              <a:srgbClr val="FF9C83"/>
            </a:solidFill>
            <a:prstDash val="solid"/>
            <a:round/>
            <a:headEnd type="oval" w="med" len="med"/>
            <a:tailEnd type="triangle" w="med" len="lg"/>
          </a:ln>
        </p:spPr>
      </p:cxnSp>
      <p:sp>
        <p:nvSpPr>
          <p:cNvPr id="48" name="Google Shape;920;p25">
            <a:extLst>
              <a:ext uri="{FF2B5EF4-FFF2-40B4-BE49-F238E27FC236}">
                <a16:creationId xmlns:a16="http://schemas.microsoft.com/office/drawing/2014/main" id="{93B72A69-3CA8-7243-BF79-118CBB04D4FE}"/>
              </a:ext>
            </a:extLst>
          </p:cNvPr>
          <p:cNvSpPr txBox="1">
            <a:spLocks/>
          </p:cNvSpPr>
          <p:nvPr/>
        </p:nvSpPr>
        <p:spPr>
          <a:xfrm>
            <a:off x="58412" y="260074"/>
            <a:ext cx="9144000" cy="4470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ira Sans Extra Condensed"/>
              <a:buNone/>
              <a:defRPr sz="24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a:solidFill>
                  <a:schemeClr val="tx2"/>
                </a:solidFill>
              </a:rPr>
              <a:t>Visualizations</a:t>
            </a:r>
          </a:p>
          <a:p>
            <a:endParaRPr lang="en-GB">
              <a:solidFill>
                <a:schemeClr val="tx2"/>
              </a:solidFill>
            </a:endParaRPr>
          </a:p>
        </p:txBody>
      </p:sp>
      <p:sp>
        <p:nvSpPr>
          <p:cNvPr id="51" name="Google Shape;1491;p38">
            <a:extLst>
              <a:ext uri="{FF2B5EF4-FFF2-40B4-BE49-F238E27FC236}">
                <a16:creationId xmlns:a16="http://schemas.microsoft.com/office/drawing/2014/main" id="{107048EE-DA2B-0A40-81C2-1C37E70E0D5E}"/>
              </a:ext>
            </a:extLst>
          </p:cNvPr>
          <p:cNvSpPr txBox="1"/>
          <p:nvPr/>
        </p:nvSpPr>
        <p:spPr>
          <a:xfrm>
            <a:off x="1327868" y="874903"/>
            <a:ext cx="7480228" cy="487221"/>
          </a:xfrm>
          <a:prstGeom prst="rect">
            <a:avLst/>
          </a:prstGeom>
          <a:noFill/>
          <a:ln>
            <a:noFill/>
          </a:ln>
        </p:spPr>
        <p:txBody>
          <a:bodyPr spcFirstLastPara="1" wrap="square" lIns="91425" tIns="91425" rIns="91425" bIns="91425" anchor="ctr" anchorCtr="0">
            <a:noAutofit/>
          </a:bodyPr>
          <a:lstStyle/>
          <a:p>
            <a:pPr lvl="0" algn="just"/>
            <a:r>
              <a:rPr lang="en-GB">
                <a:latin typeface="Roboto"/>
                <a:ea typeface="Roboto"/>
                <a:cs typeface="Roboto"/>
                <a:sym typeface="Roboto"/>
              </a:rPr>
              <a:t>At the top of the layout we find a header bar mainly used to manage certain interactions with also a legend about these interactions.</a:t>
            </a:r>
          </a:p>
        </p:txBody>
      </p:sp>
      <p:sp>
        <p:nvSpPr>
          <p:cNvPr id="14" name="Google Shape;1234;p32">
            <a:extLst>
              <a:ext uri="{FF2B5EF4-FFF2-40B4-BE49-F238E27FC236}">
                <a16:creationId xmlns:a16="http://schemas.microsoft.com/office/drawing/2014/main" id="{361A8F07-BD3E-F24F-B903-42B7149ACBB5}"/>
              </a:ext>
            </a:extLst>
          </p:cNvPr>
          <p:cNvSpPr>
            <a:spLocks noChangeAspect="1"/>
          </p:cNvSpPr>
          <p:nvPr/>
        </p:nvSpPr>
        <p:spPr>
          <a:xfrm>
            <a:off x="335904" y="783144"/>
            <a:ext cx="8554666" cy="646260"/>
          </a:xfrm>
          <a:prstGeom prst="roundRect">
            <a:avLst>
              <a:gd name="adj" fmla="val 16667"/>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endParaRPr lang="en-GB"/>
          </a:p>
        </p:txBody>
      </p:sp>
      <p:sp>
        <p:nvSpPr>
          <p:cNvPr id="2" name="Rettangolo con angoli arrotondati 1">
            <a:extLst>
              <a:ext uri="{FF2B5EF4-FFF2-40B4-BE49-F238E27FC236}">
                <a16:creationId xmlns:a16="http://schemas.microsoft.com/office/drawing/2014/main" id="{89489A88-B371-2246-93EC-9E5C3DE72DE9}"/>
              </a:ext>
            </a:extLst>
          </p:cNvPr>
          <p:cNvSpPr/>
          <p:nvPr/>
        </p:nvSpPr>
        <p:spPr>
          <a:xfrm>
            <a:off x="335904" y="783144"/>
            <a:ext cx="991964" cy="64626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700">
                <a:solidFill>
                  <a:srgbClr val="FFFFFF"/>
                </a:solidFill>
                <a:latin typeface="Fira Sans Extra Condensed Medium"/>
              </a:rPr>
              <a:t>Header Bar </a:t>
            </a:r>
          </a:p>
        </p:txBody>
      </p:sp>
      <p:pic>
        <p:nvPicPr>
          <p:cNvPr id="4" name="Immagine 3">
            <a:extLst>
              <a:ext uri="{FF2B5EF4-FFF2-40B4-BE49-F238E27FC236}">
                <a16:creationId xmlns:a16="http://schemas.microsoft.com/office/drawing/2014/main" id="{C9884AE0-8E16-A64C-A101-E9FAED584F3F}"/>
              </a:ext>
            </a:extLst>
          </p:cNvPr>
          <p:cNvPicPr>
            <a:picLocks noChangeAspect="1"/>
          </p:cNvPicPr>
          <p:nvPr/>
        </p:nvPicPr>
        <p:blipFill>
          <a:blip r:embed="rId3"/>
          <a:stretch>
            <a:fillRect/>
          </a:stretch>
        </p:blipFill>
        <p:spPr>
          <a:xfrm>
            <a:off x="219283" y="1811321"/>
            <a:ext cx="8745607" cy="370256"/>
          </a:xfrm>
          <a:prstGeom prst="rect">
            <a:avLst/>
          </a:prstGeom>
          <a:effectLst>
            <a:glow rad="101600">
              <a:schemeClr val="tx2">
                <a:lumMod val="60000"/>
                <a:lumOff val="40000"/>
                <a:alpha val="40000"/>
              </a:schemeClr>
            </a:glow>
          </a:effectLst>
        </p:spPr>
      </p:pic>
    </p:spTree>
    <p:extLst>
      <p:ext uri="{BB962C8B-B14F-4D97-AF65-F5344CB8AC3E}">
        <p14:creationId xmlns:p14="http://schemas.microsoft.com/office/powerpoint/2010/main" val="1702133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7" name="Google Shape;857;p23"/>
          <p:cNvSpPr/>
          <p:nvPr/>
        </p:nvSpPr>
        <p:spPr>
          <a:xfrm>
            <a:off x="226858" y="3575955"/>
            <a:ext cx="1604689" cy="1445299"/>
          </a:xfrm>
          <a:prstGeom prst="round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txBox="1"/>
          <p:nvPr/>
        </p:nvSpPr>
        <p:spPr>
          <a:xfrm>
            <a:off x="226858" y="3577990"/>
            <a:ext cx="1156669" cy="1445299"/>
          </a:xfrm>
          <a:prstGeom prst="rect">
            <a:avLst/>
          </a:prstGeom>
          <a:noFill/>
          <a:ln>
            <a:noFill/>
          </a:ln>
        </p:spPr>
        <p:txBody>
          <a:bodyPr spcFirstLastPara="1" wrap="square" lIns="91425" tIns="91425" rIns="91425" bIns="91425" anchor="ctr" anchorCtr="0">
            <a:noAutofit/>
          </a:bodyPr>
          <a:lstStyle/>
          <a:p>
            <a:pPr lvl="0" algn="ctr"/>
            <a:r>
              <a:rPr lang="en-GB" sz="1700" dirty="0">
                <a:solidFill>
                  <a:srgbClr val="FFFFFF"/>
                </a:solidFill>
                <a:latin typeface="Fira Sans Extra Condensed Medium"/>
                <a:ea typeface="Fira Sans Extra Condensed Medium"/>
                <a:cs typeface="Fira Sans Extra Condensed Medium"/>
                <a:sym typeface="Fira Sans Extra Condensed Medium"/>
              </a:rPr>
              <a:t>World Choropleth</a:t>
            </a:r>
          </a:p>
        </p:txBody>
      </p:sp>
      <p:sp>
        <p:nvSpPr>
          <p:cNvPr id="31" name="Google Shape;920;p25">
            <a:extLst>
              <a:ext uri="{FF2B5EF4-FFF2-40B4-BE49-F238E27FC236}">
                <a16:creationId xmlns:a16="http://schemas.microsoft.com/office/drawing/2014/main" id="{FD27CE08-A5DD-C341-BD43-E523F18652EB}"/>
              </a:ext>
            </a:extLst>
          </p:cNvPr>
          <p:cNvSpPr txBox="1">
            <a:spLocks/>
          </p:cNvSpPr>
          <p:nvPr/>
        </p:nvSpPr>
        <p:spPr>
          <a:xfrm>
            <a:off x="0" y="102953"/>
            <a:ext cx="9144000" cy="4470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ira Sans Extra Condensed"/>
              <a:buNone/>
              <a:defRPr sz="2400" b="1" i="0" u="none" strike="noStrike" cap="none">
                <a:solidFill>
                  <a:schemeClr val="dk1"/>
                </a:solidFill>
                <a:latin typeface="Fira Sans Extra Condensed"/>
                <a:ea typeface="Fira Sans Extra Condensed"/>
                <a:cs typeface="Fira Sans Extra Condensed"/>
                <a:sym typeface="Fira Sans Extra Condense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dirty="0">
                <a:solidFill>
                  <a:schemeClr val="tx2"/>
                </a:solidFill>
              </a:rPr>
              <a:t>Visualizations</a:t>
            </a:r>
          </a:p>
          <a:p>
            <a:endParaRPr lang="en-GB" dirty="0">
              <a:solidFill>
                <a:schemeClr val="tx2"/>
              </a:solidFill>
            </a:endParaRPr>
          </a:p>
        </p:txBody>
      </p:sp>
      <p:sp>
        <p:nvSpPr>
          <p:cNvPr id="36" name="Google Shape;1481;p38">
            <a:extLst>
              <a:ext uri="{FF2B5EF4-FFF2-40B4-BE49-F238E27FC236}">
                <a16:creationId xmlns:a16="http://schemas.microsoft.com/office/drawing/2014/main" id="{6F5BDF3C-8037-744F-B76F-A0435DA95821}"/>
              </a:ext>
            </a:extLst>
          </p:cNvPr>
          <p:cNvSpPr/>
          <p:nvPr/>
        </p:nvSpPr>
        <p:spPr>
          <a:xfrm rot="10800000">
            <a:off x="4491317" y="3406776"/>
            <a:ext cx="272127" cy="171213"/>
          </a:xfrm>
          <a:custGeom>
            <a:avLst/>
            <a:gdLst/>
            <a:ahLst/>
            <a:cxnLst/>
            <a:rect l="l" t="t" r="r" b="b"/>
            <a:pathLst>
              <a:path w="1405" h="1201" extrusionOk="0">
                <a:moveTo>
                  <a:pt x="1" y="1"/>
                </a:moveTo>
                <a:lnTo>
                  <a:pt x="349" y="601"/>
                </a:lnTo>
                <a:lnTo>
                  <a:pt x="697" y="1201"/>
                </a:lnTo>
                <a:lnTo>
                  <a:pt x="1057" y="601"/>
                </a:lnTo>
                <a:lnTo>
                  <a:pt x="1405" y="1"/>
                </a:lnTo>
                <a:close/>
              </a:path>
            </a:pathLst>
          </a:cu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p>
        </p:txBody>
      </p:sp>
      <p:sp>
        <p:nvSpPr>
          <p:cNvPr id="8" name="Rettangolo 7">
            <a:extLst>
              <a:ext uri="{FF2B5EF4-FFF2-40B4-BE49-F238E27FC236}">
                <a16:creationId xmlns:a16="http://schemas.microsoft.com/office/drawing/2014/main" id="{41052723-F6A3-354A-A0EB-6C74241B0258}"/>
              </a:ext>
            </a:extLst>
          </p:cNvPr>
          <p:cNvSpPr/>
          <p:nvPr/>
        </p:nvSpPr>
        <p:spPr>
          <a:xfrm>
            <a:off x="1383526" y="3574661"/>
            <a:ext cx="7422295" cy="1445299"/>
          </a:xfrm>
          <a:prstGeom prst="rect">
            <a:avLst/>
          </a:prstGeom>
          <a:solidFill>
            <a:schemeClr val="accent4">
              <a:lumMod val="40000"/>
              <a:lumOff val="6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t-IT"/>
          </a:p>
        </p:txBody>
      </p:sp>
      <p:sp>
        <p:nvSpPr>
          <p:cNvPr id="872" name="Google Shape;872;p23"/>
          <p:cNvSpPr txBox="1"/>
          <p:nvPr/>
        </p:nvSpPr>
        <p:spPr>
          <a:xfrm>
            <a:off x="1383525" y="3603696"/>
            <a:ext cx="7422295" cy="1423656"/>
          </a:xfrm>
          <a:prstGeom prst="rect">
            <a:avLst/>
          </a:prstGeom>
          <a:noFill/>
          <a:ln>
            <a:noFill/>
          </a:ln>
        </p:spPr>
        <p:txBody>
          <a:bodyPr spcFirstLastPara="1" wrap="square" lIns="91425" tIns="91425" rIns="91425" bIns="91425" anchor="ctr" anchorCtr="0">
            <a:noAutofit/>
          </a:bodyPr>
          <a:lstStyle/>
          <a:p>
            <a:pPr marR="25003" lvl="0" algn="just"/>
            <a:r>
              <a:rPr lang="en-GB" sz="1200" dirty="0">
                <a:latin typeface="Roboto"/>
                <a:ea typeface="Roboto"/>
                <a:cs typeface="Roboto"/>
                <a:sym typeface="Roboto"/>
              </a:rPr>
              <a:t>The first visualization analysed is the world map Choropleth. The colouring of the various countries was done using a predefined sequential colour scale from white to red. In particular, white represents the countries with the lowest values of pollutant emissions and red the countries with the highest values. As can be seen from the legend at the bottom left, the ranges corresponding to the individual values increase exponentially as the difference in emissions between countries is high.</a:t>
            </a:r>
          </a:p>
          <a:p>
            <a:pPr marR="25003" lvl="0" algn="just"/>
            <a:r>
              <a:rPr lang="en-GB" sz="1200" dirty="0">
                <a:latin typeface="Roboto"/>
                <a:ea typeface="Roboto"/>
                <a:cs typeface="Roboto"/>
                <a:sym typeface="Roboto"/>
              </a:rPr>
              <a:t>From the image below you can see the label that will appear when you move the mouse over the various countries and that will show in detail the total value of emissions of them.</a:t>
            </a:r>
          </a:p>
        </p:txBody>
      </p:sp>
      <p:pic>
        <p:nvPicPr>
          <p:cNvPr id="3" name="Immagine 2" descr="Immagine che contiene mappa&#10;&#10;Descrizione generata automaticamente">
            <a:extLst>
              <a:ext uri="{FF2B5EF4-FFF2-40B4-BE49-F238E27FC236}">
                <a16:creationId xmlns:a16="http://schemas.microsoft.com/office/drawing/2014/main" id="{34A7EE78-A844-B448-A61A-0551E912F526}"/>
              </a:ext>
            </a:extLst>
          </p:cNvPr>
          <p:cNvPicPr>
            <a:picLocks noChangeAspect="1"/>
          </p:cNvPicPr>
          <p:nvPr/>
        </p:nvPicPr>
        <p:blipFill>
          <a:blip r:embed="rId3"/>
          <a:stretch>
            <a:fillRect/>
          </a:stretch>
        </p:blipFill>
        <p:spPr>
          <a:xfrm>
            <a:off x="1831547" y="762417"/>
            <a:ext cx="5589889" cy="2628836"/>
          </a:xfrm>
          <a:prstGeom prst="rect">
            <a:avLst/>
          </a:prstGeom>
        </p:spPr>
      </p:pic>
    </p:spTree>
    <p:extLst>
      <p:ext uri="{BB962C8B-B14F-4D97-AF65-F5344CB8AC3E}">
        <p14:creationId xmlns:p14="http://schemas.microsoft.com/office/powerpoint/2010/main" val="1565222381"/>
      </p:ext>
    </p:extLst>
  </p:cSld>
  <p:clrMapOvr>
    <a:masterClrMapping/>
  </p:clrMapOvr>
</p:sld>
</file>

<file path=ppt/theme/theme1.xml><?xml version="1.0" encoding="utf-8"?>
<a:theme xmlns:a="http://schemas.openxmlformats.org/drawingml/2006/main" name="Flat Budget Infographics by Slidesgo">
  <a:themeElements>
    <a:clrScheme name="Simple Light">
      <a:dk1>
        <a:srgbClr val="000000"/>
      </a:dk1>
      <a:lt1>
        <a:srgbClr val="FFFFFF"/>
      </a:lt1>
      <a:dk2>
        <a:srgbClr val="3B3535"/>
      </a:dk2>
      <a:lt2>
        <a:srgbClr val="F45C38"/>
      </a:lt2>
      <a:accent1>
        <a:srgbClr val="F45C38"/>
      </a:accent1>
      <a:accent2>
        <a:srgbClr val="E06547"/>
      </a:accent2>
      <a:accent3>
        <a:srgbClr val="FB8967"/>
      </a:accent3>
      <a:accent4>
        <a:srgbClr val="EFC04A"/>
      </a:accent4>
      <a:accent5>
        <a:srgbClr val="EAD3B2"/>
      </a:accent5>
      <a:accent6>
        <a:srgbClr val="F7DFA3"/>
      </a:accent6>
      <a:hlink>
        <a:srgbClr val="F45C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1391</TotalTime>
  <Words>1627</Words>
  <Application>Microsoft Office PowerPoint</Application>
  <PresentationFormat>On-screen Show (16:9)</PresentationFormat>
  <Paragraphs>106</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Fira Sans Extra Condensed</vt:lpstr>
      <vt:lpstr>Roboto</vt:lpstr>
      <vt:lpstr>Fira Sans Extra Condensed Medium</vt:lpstr>
      <vt:lpstr>Wingdings</vt:lpstr>
      <vt:lpstr>Arial</vt:lpstr>
      <vt:lpstr>Flat Budget Infographics by Slidesgo</vt:lpstr>
      <vt:lpstr>Air Pollution and Health</vt:lpstr>
      <vt:lpstr>Introduction </vt:lpstr>
      <vt:lpstr>Goal and User Target </vt:lpstr>
      <vt:lpstr>Database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Pollution  and Health</dc:title>
  <dc:creator>Utente</dc:creator>
  <cp:lastModifiedBy>Utente</cp:lastModifiedBy>
  <cp:revision>78</cp:revision>
  <dcterms:modified xsi:type="dcterms:W3CDTF">2021-03-02T12:19:34Z</dcterms:modified>
</cp:coreProperties>
</file>